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33"/>
  </p:notesMasterIdLst>
  <p:handoutMasterIdLst>
    <p:handoutMasterId r:id="rId34"/>
  </p:handoutMasterIdLst>
  <p:sldIdLst>
    <p:sldId id="257" r:id="rId2"/>
    <p:sldId id="300" r:id="rId3"/>
    <p:sldId id="340" r:id="rId4"/>
    <p:sldId id="284" r:id="rId5"/>
    <p:sldId id="289" r:id="rId6"/>
    <p:sldId id="338" r:id="rId7"/>
    <p:sldId id="307" r:id="rId8"/>
    <p:sldId id="308" r:id="rId9"/>
    <p:sldId id="339" r:id="rId10"/>
    <p:sldId id="299" r:id="rId11"/>
    <p:sldId id="303" r:id="rId12"/>
    <p:sldId id="304" r:id="rId13"/>
    <p:sldId id="272" r:id="rId14"/>
    <p:sldId id="288" r:id="rId15"/>
    <p:sldId id="293" r:id="rId16"/>
    <p:sldId id="328" r:id="rId17"/>
    <p:sldId id="329" r:id="rId18"/>
    <p:sldId id="330" r:id="rId19"/>
    <p:sldId id="331" r:id="rId20"/>
    <p:sldId id="333" r:id="rId21"/>
    <p:sldId id="332" r:id="rId22"/>
    <p:sldId id="315" r:id="rId23"/>
    <p:sldId id="309" r:id="rId24"/>
    <p:sldId id="310" r:id="rId25"/>
    <p:sldId id="311" r:id="rId26"/>
    <p:sldId id="336" r:id="rId27"/>
    <p:sldId id="337" r:id="rId28"/>
    <p:sldId id="335" r:id="rId29"/>
    <p:sldId id="327" r:id="rId30"/>
    <p:sldId id="290" r:id="rId31"/>
    <p:sldId id="285" r:id="rId32"/>
  </p:sldIdLst>
  <p:sldSz cx="9144000" cy="6858000" type="screen4x3"/>
  <p:notesSz cx="6873875" cy="10061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720">
          <p15:clr>
            <a:srgbClr val="A4A3A4"/>
          </p15:clr>
        </p15:guide>
      </p15:sldGuideLst>
    </p:ext>
    <p:ext uri="{2D200454-40CA-4A62-9FC3-DE9A4176ACB9}">
      <p15:notesGuideLst xmlns:p15="http://schemas.microsoft.com/office/powerpoint/2012/main">
        <p15:guide id="1" orient="horz" pos="3170" userDrawn="1">
          <p15:clr>
            <a:srgbClr val="A4A3A4"/>
          </p15:clr>
        </p15:guide>
        <p15:guide id="2" pos="216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9800"/>
    <a:srgbClr val="262626"/>
    <a:srgbClr val="FFFF99"/>
    <a:srgbClr val="6C1004"/>
    <a:srgbClr val="004620"/>
    <a:srgbClr val="CA0018"/>
    <a:srgbClr val="007033"/>
    <a:srgbClr val="40404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BE267-B5C0-4D98-8283-0D8B65846668}" v="8" dt="2024-11-11T08:00:23.38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1871" autoAdjust="0"/>
  </p:normalViewPr>
  <p:slideViewPr>
    <p:cSldViewPr>
      <p:cViewPr>
        <p:scale>
          <a:sx n="69" d="100"/>
          <a:sy n="69" d="100"/>
        </p:scale>
        <p:origin x="1148" y="-48"/>
      </p:cViewPr>
      <p:guideLst>
        <p:guide orient="horz" pos="1056"/>
        <p:guide pos="720"/>
      </p:guideLst>
    </p:cSldViewPr>
  </p:slideViewPr>
  <p:outlineViewPr>
    <p:cViewPr>
      <p:scale>
        <a:sx n="33" d="100"/>
        <a:sy n="33" d="100"/>
      </p:scale>
      <p:origin x="0" y="12"/>
    </p:cViewPr>
  </p:outlineViewPr>
  <p:notesTextViewPr>
    <p:cViewPr>
      <p:scale>
        <a:sx n="100" d="100"/>
        <a:sy n="100" d="100"/>
      </p:scale>
      <p:origin x="0" y="0"/>
    </p:cViewPr>
  </p:notesTextViewPr>
  <p:notesViewPr>
    <p:cSldViewPr>
      <p:cViewPr varScale="1">
        <p:scale>
          <a:sx n="69" d="100"/>
          <a:sy n="69" d="100"/>
        </p:scale>
        <p:origin x="-2736" y="-102"/>
      </p:cViewPr>
      <p:guideLst>
        <p:guide orient="horz" pos="317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Juhl Simonsen" userId="deb5ef60-8677-477a-9f19-b53dafd597e1" providerId="ADAL" clId="{97FBE267-B5C0-4D98-8283-0D8B65846668}"/>
    <pc:docChg chg="custSel addSld delSld modSld sldOrd modMainMaster">
      <pc:chgData name="Patrick Juhl Simonsen" userId="deb5ef60-8677-477a-9f19-b53dafd597e1" providerId="ADAL" clId="{97FBE267-B5C0-4D98-8283-0D8B65846668}" dt="2024-11-11T08:00:26.735" v="1290" actId="26606"/>
      <pc:docMkLst>
        <pc:docMk/>
      </pc:docMkLst>
      <pc:sldChg chg="modSp">
        <pc:chgData name="Patrick Juhl Simonsen" userId="deb5ef60-8677-477a-9f19-b53dafd597e1" providerId="ADAL" clId="{97FBE267-B5C0-4D98-8283-0D8B65846668}" dt="2024-11-10T17:54:28.678" v="161"/>
        <pc:sldMkLst>
          <pc:docMk/>
          <pc:sldMk cId="0" sldId="257"/>
        </pc:sldMkLst>
        <pc:spChg chg="mod">
          <ac:chgData name="Patrick Juhl Simonsen" userId="deb5ef60-8677-477a-9f19-b53dafd597e1" providerId="ADAL" clId="{97FBE267-B5C0-4D98-8283-0D8B65846668}" dt="2024-11-10T17:54:28.678" v="161"/>
          <ac:spMkLst>
            <pc:docMk/>
            <pc:sldMk cId="0" sldId="257"/>
            <ac:spMk id="7" creationId="{00000000-0000-0000-0000-000000000000}"/>
          </ac:spMkLst>
        </pc:spChg>
      </pc:sldChg>
      <pc:sldChg chg="modSp">
        <pc:chgData name="Patrick Juhl Simonsen" userId="deb5ef60-8677-477a-9f19-b53dafd597e1" providerId="ADAL" clId="{97FBE267-B5C0-4D98-8283-0D8B65846668}" dt="2024-11-10T17:54:28.678" v="161"/>
        <pc:sldMkLst>
          <pc:docMk/>
          <pc:sldMk cId="0" sldId="272"/>
        </pc:sldMkLst>
        <pc:spChg chg="mod">
          <ac:chgData name="Patrick Juhl Simonsen" userId="deb5ef60-8677-477a-9f19-b53dafd597e1" providerId="ADAL" clId="{97FBE267-B5C0-4D98-8283-0D8B65846668}" dt="2024-11-10T17:54:28.678" v="161"/>
          <ac:spMkLst>
            <pc:docMk/>
            <pc:sldMk cId="0" sldId="272"/>
            <ac:spMk id="4" creationId="{00000000-0000-0000-0000-000000000000}"/>
          </ac:spMkLst>
        </pc:spChg>
      </pc:sldChg>
      <pc:sldChg chg="modSp">
        <pc:chgData name="Patrick Juhl Simonsen" userId="deb5ef60-8677-477a-9f19-b53dafd597e1" providerId="ADAL" clId="{97FBE267-B5C0-4D98-8283-0D8B65846668}" dt="2024-11-10T17:54:28.678" v="161"/>
        <pc:sldMkLst>
          <pc:docMk/>
          <pc:sldMk cId="0" sldId="285"/>
        </pc:sldMkLst>
        <pc:spChg chg="mod">
          <ac:chgData name="Patrick Juhl Simonsen" userId="deb5ef60-8677-477a-9f19-b53dafd597e1" providerId="ADAL" clId="{97FBE267-B5C0-4D98-8283-0D8B65846668}" dt="2024-11-10T17:54:28.678" v="161"/>
          <ac:spMkLst>
            <pc:docMk/>
            <pc:sldMk cId="0" sldId="285"/>
            <ac:spMk id="4" creationId="{00000000-0000-0000-0000-000000000000}"/>
          </ac:spMkLst>
        </pc:spChg>
        <pc:spChg chg="mod">
          <ac:chgData name="Patrick Juhl Simonsen" userId="deb5ef60-8677-477a-9f19-b53dafd597e1" providerId="ADAL" clId="{97FBE267-B5C0-4D98-8283-0D8B65846668}" dt="2024-11-10T17:54:28.678" v="161"/>
          <ac:spMkLst>
            <pc:docMk/>
            <pc:sldMk cId="0" sldId="285"/>
            <ac:spMk id="17410" creationId="{00000000-0000-0000-0000-000000000000}"/>
          </ac:spMkLst>
        </pc:spChg>
      </pc:sldChg>
      <pc:sldChg chg="modSp">
        <pc:chgData name="Patrick Juhl Simonsen" userId="deb5ef60-8677-477a-9f19-b53dafd597e1" providerId="ADAL" clId="{97FBE267-B5C0-4D98-8283-0D8B65846668}" dt="2024-11-10T17:54:28.678" v="161"/>
        <pc:sldMkLst>
          <pc:docMk/>
          <pc:sldMk cId="0" sldId="288"/>
        </pc:sldMkLst>
        <pc:spChg chg="mod">
          <ac:chgData name="Patrick Juhl Simonsen" userId="deb5ef60-8677-477a-9f19-b53dafd597e1" providerId="ADAL" clId="{97FBE267-B5C0-4D98-8283-0D8B65846668}" dt="2024-11-10T17:54:28.678" v="161"/>
          <ac:spMkLst>
            <pc:docMk/>
            <pc:sldMk cId="0" sldId="288"/>
            <ac:spMk id="3" creationId="{00000000-0000-0000-0000-000000000000}"/>
          </ac:spMkLst>
        </pc:spChg>
        <pc:spChg chg="mod">
          <ac:chgData name="Patrick Juhl Simonsen" userId="deb5ef60-8677-477a-9f19-b53dafd597e1" providerId="ADAL" clId="{97FBE267-B5C0-4D98-8283-0D8B65846668}" dt="2024-11-10T17:54:28.678" v="161"/>
          <ac:spMkLst>
            <pc:docMk/>
            <pc:sldMk cId="0" sldId="288"/>
            <ac:spMk id="13314" creationId="{00000000-0000-0000-0000-000000000000}"/>
          </ac:spMkLst>
        </pc:spChg>
      </pc:sldChg>
      <pc:sldChg chg="modSp">
        <pc:chgData name="Patrick Juhl Simonsen" userId="deb5ef60-8677-477a-9f19-b53dafd597e1" providerId="ADAL" clId="{97FBE267-B5C0-4D98-8283-0D8B65846668}" dt="2024-11-10T17:54:28.678" v="161"/>
        <pc:sldMkLst>
          <pc:docMk/>
          <pc:sldMk cId="0" sldId="289"/>
        </pc:sldMkLst>
        <pc:spChg chg="mod">
          <ac:chgData name="Patrick Juhl Simonsen" userId="deb5ef60-8677-477a-9f19-b53dafd597e1" providerId="ADAL" clId="{97FBE267-B5C0-4D98-8283-0D8B65846668}" dt="2024-11-10T17:54:28.678" v="161"/>
          <ac:spMkLst>
            <pc:docMk/>
            <pc:sldMk cId="0" sldId="289"/>
            <ac:spMk id="3" creationId="{00000000-0000-0000-0000-000000000000}"/>
          </ac:spMkLst>
        </pc:spChg>
        <pc:spChg chg="mod">
          <ac:chgData name="Patrick Juhl Simonsen" userId="deb5ef60-8677-477a-9f19-b53dafd597e1" providerId="ADAL" clId="{97FBE267-B5C0-4D98-8283-0D8B65846668}" dt="2024-11-10T17:54:28.678" v="161"/>
          <ac:spMkLst>
            <pc:docMk/>
            <pc:sldMk cId="0" sldId="289"/>
            <ac:spMk id="7170" creationId="{00000000-0000-0000-0000-000000000000}"/>
          </ac:spMkLst>
        </pc:spChg>
      </pc:sldChg>
      <pc:sldChg chg="modSp">
        <pc:chgData name="Patrick Juhl Simonsen" userId="deb5ef60-8677-477a-9f19-b53dafd597e1" providerId="ADAL" clId="{97FBE267-B5C0-4D98-8283-0D8B65846668}" dt="2024-11-10T17:54:28.678" v="161"/>
        <pc:sldMkLst>
          <pc:docMk/>
          <pc:sldMk cId="0" sldId="290"/>
        </pc:sldMkLst>
        <pc:spChg chg="mod">
          <ac:chgData name="Patrick Juhl Simonsen" userId="deb5ef60-8677-477a-9f19-b53dafd597e1" providerId="ADAL" clId="{97FBE267-B5C0-4D98-8283-0D8B65846668}" dt="2024-11-10T17:54:28.678" v="161"/>
          <ac:spMkLst>
            <pc:docMk/>
            <pc:sldMk cId="0" sldId="290"/>
            <ac:spMk id="16386" creationId="{00000000-0000-0000-0000-000000000000}"/>
          </ac:spMkLst>
        </pc:spChg>
      </pc:sldChg>
      <pc:sldChg chg="modSp">
        <pc:chgData name="Patrick Juhl Simonsen" userId="deb5ef60-8677-477a-9f19-b53dafd597e1" providerId="ADAL" clId="{97FBE267-B5C0-4D98-8283-0D8B65846668}" dt="2024-11-10T17:54:28.678" v="161"/>
        <pc:sldMkLst>
          <pc:docMk/>
          <pc:sldMk cId="2854643817" sldId="299"/>
        </pc:sldMkLst>
        <pc:spChg chg="mod">
          <ac:chgData name="Patrick Juhl Simonsen" userId="deb5ef60-8677-477a-9f19-b53dafd597e1" providerId="ADAL" clId="{97FBE267-B5C0-4D98-8283-0D8B65846668}" dt="2024-11-10T17:54:28.678" v="161"/>
          <ac:spMkLst>
            <pc:docMk/>
            <pc:sldMk cId="2854643817" sldId="299"/>
            <ac:spMk id="4" creationId="{00000000-0000-0000-0000-000000000000}"/>
          </ac:spMkLst>
        </pc:spChg>
      </pc:sldChg>
      <pc:sldChg chg="modSp">
        <pc:chgData name="Patrick Juhl Simonsen" userId="deb5ef60-8677-477a-9f19-b53dafd597e1" providerId="ADAL" clId="{97FBE267-B5C0-4D98-8283-0D8B65846668}" dt="2024-11-10T17:54:28.678" v="161"/>
        <pc:sldMkLst>
          <pc:docMk/>
          <pc:sldMk cId="3135710785" sldId="303"/>
        </pc:sldMkLst>
        <pc:spChg chg="mod">
          <ac:chgData name="Patrick Juhl Simonsen" userId="deb5ef60-8677-477a-9f19-b53dafd597e1" providerId="ADAL" clId="{97FBE267-B5C0-4D98-8283-0D8B65846668}" dt="2024-11-10T17:54:28.678" v="161"/>
          <ac:spMkLst>
            <pc:docMk/>
            <pc:sldMk cId="3135710785" sldId="303"/>
            <ac:spMk id="4" creationId="{00000000-0000-0000-0000-000000000000}"/>
          </ac:spMkLst>
        </pc:spChg>
      </pc:sldChg>
      <pc:sldChg chg="modSp">
        <pc:chgData name="Patrick Juhl Simonsen" userId="deb5ef60-8677-477a-9f19-b53dafd597e1" providerId="ADAL" clId="{97FBE267-B5C0-4D98-8283-0D8B65846668}" dt="2024-11-10T17:54:28.678" v="161"/>
        <pc:sldMkLst>
          <pc:docMk/>
          <pc:sldMk cId="3967191427" sldId="304"/>
        </pc:sldMkLst>
        <pc:spChg chg="mod">
          <ac:chgData name="Patrick Juhl Simonsen" userId="deb5ef60-8677-477a-9f19-b53dafd597e1" providerId="ADAL" clId="{97FBE267-B5C0-4D98-8283-0D8B65846668}" dt="2024-11-10T17:54:28.678" v="161"/>
          <ac:spMkLst>
            <pc:docMk/>
            <pc:sldMk cId="3967191427" sldId="304"/>
            <ac:spMk id="4" creationId="{00000000-0000-0000-0000-000000000000}"/>
          </ac:spMkLst>
        </pc:spChg>
        <pc:spChg chg="mod">
          <ac:chgData name="Patrick Juhl Simonsen" userId="deb5ef60-8677-477a-9f19-b53dafd597e1" providerId="ADAL" clId="{97FBE267-B5C0-4D98-8283-0D8B65846668}" dt="2024-11-10T17:54:28.678" v="161"/>
          <ac:spMkLst>
            <pc:docMk/>
            <pc:sldMk cId="3967191427" sldId="304"/>
            <ac:spMk id="15362" creationId="{00000000-0000-0000-0000-000000000000}"/>
          </ac:spMkLst>
        </pc:spChg>
      </pc:sldChg>
      <pc:sldChg chg="modSp">
        <pc:chgData name="Patrick Juhl Simonsen" userId="deb5ef60-8677-477a-9f19-b53dafd597e1" providerId="ADAL" clId="{97FBE267-B5C0-4D98-8283-0D8B65846668}" dt="2024-11-10T17:54:28.678" v="161"/>
        <pc:sldMkLst>
          <pc:docMk/>
          <pc:sldMk cId="2549156274" sldId="307"/>
        </pc:sldMkLst>
        <pc:spChg chg="mod">
          <ac:chgData name="Patrick Juhl Simonsen" userId="deb5ef60-8677-477a-9f19-b53dafd597e1" providerId="ADAL" clId="{97FBE267-B5C0-4D98-8283-0D8B65846668}" dt="2024-11-10T17:54:28.678" v="161"/>
          <ac:spMkLst>
            <pc:docMk/>
            <pc:sldMk cId="2549156274" sldId="307"/>
            <ac:spMk id="2" creationId="{00000000-0000-0000-0000-000000000000}"/>
          </ac:spMkLst>
        </pc:spChg>
      </pc:sldChg>
      <pc:sldChg chg="modSp">
        <pc:chgData name="Patrick Juhl Simonsen" userId="deb5ef60-8677-477a-9f19-b53dafd597e1" providerId="ADAL" clId="{97FBE267-B5C0-4D98-8283-0D8B65846668}" dt="2024-11-10T17:54:28.678" v="161"/>
        <pc:sldMkLst>
          <pc:docMk/>
          <pc:sldMk cId="1620829795" sldId="308"/>
        </pc:sldMkLst>
        <pc:spChg chg="mod">
          <ac:chgData name="Patrick Juhl Simonsen" userId="deb5ef60-8677-477a-9f19-b53dafd597e1" providerId="ADAL" clId="{97FBE267-B5C0-4D98-8283-0D8B65846668}" dt="2024-11-10T17:54:28.678" v="161"/>
          <ac:spMkLst>
            <pc:docMk/>
            <pc:sldMk cId="1620829795" sldId="308"/>
            <ac:spMk id="2" creationId="{00000000-0000-0000-0000-000000000000}"/>
          </ac:spMkLst>
        </pc:spChg>
      </pc:sldChg>
      <pc:sldChg chg="modSp ord">
        <pc:chgData name="Patrick Juhl Simonsen" userId="deb5ef60-8677-477a-9f19-b53dafd597e1" providerId="ADAL" clId="{97FBE267-B5C0-4D98-8283-0D8B65846668}" dt="2024-11-10T18:10:28.411" v="631"/>
        <pc:sldMkLst>
          <pc:docMk/>
          <pc:sldMk cId="1520928945" sldId="309"/>
        </pc:sldMkLst>
        <pc:spChg chg="mod">
          <ac:chgData name="Patrick Juhl Simonsen" userId="deb5ef60-8677-477a-9f19-b53dafd597e1" providerId="ADAL" clId="{97FBE267-B5C0-4D98-8283-0D8B65846668}" dt="2024-11-10T17:54:28.678" v="161"/>
          <ac:spMkLst>
            <pc:docMk/>
            <pc:sldMk cId="1520928945" sldId="309"/>
            <ac:spMk id="2" creationId="{00000000-0000-0000-0000-000000000000}"/>
          </ac:spMkLst>
        </pc:spChg>
      </pc:sldChg>
      <pc:sldChg chg="modSp mod ord">
        <pc:chgData name="Patrick Juhl Simonsen" userId="deb5ef60-8677-477a-9f19-b53dafd597e1" providerId="ADAL" clId="{97FBE267-B5C0-4D98-8283-0D8B65846668}" dt="2024-11-10T18:16:17.191" v="980" actId="20577"/>
        <pc:sldMkLst>
          <pc:docMk/>
          <pc:sldMk cId="794377292" sldId="310"/>
        </pc:sldMkLst>
        <pc:spChg chg="mod">
          <ac:chgData name="Patrick Juhl Simonsen" userId="deb5ef60-8677-477a-9f19-b53dafd597e1" providerId="ADAL" clId="{97FBE267-B5C0-4D98-8283-0D8B65846668}" dt="2024-11-10T18:15:59.308" v="978" actId="20577"/>
          <ac:spMkLst>
            <pc:docMk/>
            <pc:sldMk cId="794377292" sldId="310"/>
            <ac:spMk id="2" creationId="{00000000-0000-0000-0000-000000000000}"/>
          </ac:spMkLst>
        </pc:spChg>
        <pc:spChg chg="mod">
          <ac:chgData name="Patrick Juhl Simonsen" userId="deb5ef60-8677-477a-9f19-b53dafd597e1" providerId="ADAL" clId="{97FBE267-B5C0-4D98-8283-0D8B65846668}" dt="2024-11-10T18:16:17.191" v="980" actId="20577"/>
          <ac:spMkLst>
            <pc:docMk/>
            <pc:sldMk cId="794377292" sldId="310"/>
            <ac:spMk id="3" creationId="{00000000-0000-0000-0000-000000000000}"/>
          </ac:spMkLst>
        </pc:spChg>
      </pc:sldChg>
      <pc:sldChg chg="modSp mod ord">
        <pc:chgData name="Patrick Juhl Simonsen" userId="deb5ef60-8677-477a-9f19-b53dafd597e1" providerId="ADAL" clId="{97FBE267-B5C0-4D98-8283-0D8B65846668}" dt="2024-11-10T18:15:47.906" v="966"/>
        <pc:sldMkLst>
          <pc:docMk/>
          <pc:sldMk cId="3510230191" sldId="311"/>
        </pc:sldMkLst>
        <pc:spChg chg="mod">
          <ac:chgData name="Patrick Juhl Simonsen" userId="deb5ef60-8677-477a-9f19-b53dafd597e1" providerId="ADAL" clId="{97FBE267-B5C0-4D98-8283-0D8B65846668}" dt="2024-11-10T17:54:28.678" v="161"/>
          <ac:spMkLst>
            <pc:docMk/>
            <pc:sldMk cId="3510230191" sldId="311"/>
            <ac:spMk id="2" creationId="{00000000-0000-0000-0000-000000000000}"/>
          </ac:spMkLst>
        </pc:spChg>
        <pc:graphicFrameChg chg="modGraphic">
          <ac:chgData name="Patrick Juhl Simonsen" userId="deb5ef60-8677-477a-9f19-b53dafd597e1" providerId="ADAL" clId="{97FBE267-B5C0-4D98-8283-0D8B65846668}" dt="2024-11-10T18:15:39.666" v="964" actId="20577"/>
          <ac:graphicFrameMkLst>
            <pc:docMk/>
            <pc:sldMk cId="3510230191" sldId="311"/>
            <ac:graphicFrameMk id="8" creationId="{B5A775D4-14FD-4ABB-BF2B-1BA2F753BB77}"/>
          </ac:graphicFrameMkLst>
        </pc:graphicFrameChg>
      </pc:sldChg>
      <pc:sldChg chg="modSp mod ord">
        <pc:chgData name="Patrick Juhl Simonsen" userId="deb5ef60-8677-477a-9f19-b53dafd597e1" providerId="ADAL" clId="{97FBE267-B5C0-4D98-8283-0D8B65846668}" dt="2024-11-10T18:24:07.487" v="1276" actId="20577"/>
        <pc:sldMkLst>
          <pc:docMk/>
          <pc:sldMk cId="3969343551" sldId="315"/>
        </pc:sldMkLst>
        <pc:spChg chg="mod">
          <ac:chgData name="Patrick Juhl Simonsen" userId="deb5ef60-8677-477a-9f19-b53dafd597e1" providerId="ADAL" clId="{97FBE267-B5C0-4D98-8283-0D8B65846668}" dt="2024-11-10T18:24:07.487" v="1276" actId="20577"/>
          <ac:spMkLst>
            <pc:docMk/>
            <pc:sldMk cId="3969343551" sldId="315"/>
            <ac:spMk id="3" creationId="{08F380DC-FFD0-4F32-BF58-2B6693B1822C}"/>
          </ac:spMkLst>
        </pc:spChg>
      </pc:sldChg>
      <pc:sldChg chg="del">
        <pc:chgData name="Patrick Juhl Simonsen" userId="deb5ef60-8677-477a-9f19-b53dafd597e1" providerId="ADAL" clId="{97FBE267-B5C0-4D98-8283-0D8B65846668}" dt="2024-11-10T17:51:33.633" v="0" actId="47"/>
        <pc:sldMkLst>
          <pc:docMk/>
          <pc:sldMk cId="3953031095" sldId="321"/>
        </pc:sldMkLst>
      </pc:sldChg>
      <pc:sldChg chg="modSp">
        <pc:chgData name="Patrick Juhl Simonsen" userId="deb5ef60-8677-477a-9f19-b53dafd597e1" providerId="ADAL" clId="{97FBE267-B5C0-4D98-8283-0D8B65846668}" dt="2024-11-10T17:54:28.678" v="161"/>
        <pc:sldMkLst>
          <pc:docMk/>
          <pc:sldMk cId="1128930527" sldId="326"/>
        </pc:sldMkLst>
        <pc:spChg chg="mod">
          <ac:chgData name="Patrick Juhl Simonsen" userId="deb5ef60-8677-477a-9f19-b53dafd597e1" providerId="ADAL" clId="{97FBE267-B5C0-4D98-8283-0D8B65846668}" dt="2024-11-10T17:54:28.678" v="161"/>
          <ac:spMkLst>
            <pc:docMk/>
            <pc:sldMk cId="1128930527" sldId="326"/>
            <ac:spMk id="2" creationId="{00000000-0000-0000-0000-000000000000}"/>
          </ac:spMkLst>
        </pc:spChg>
      </pc:sldChg>
      <pc:sldChg chg="modSp">
        <pc:chgData name="Patrick Juhl Simonsen" userId="deb5ef60-8677-477a-9f19-b53dafd597e1" providerId="ADAL" clId="{97FBE267-B5C0-4D98-8283-0D8B65846668}" dt="2024-11-10T17:54:28.678" v="161"/>
        <pc:sldMkLst>
          <pc:docMk/>
          <pc:sldMk cId="3378504578" sldId="327"/>
        </pc:sldMkLst>
        <pc:spChg chg="mod">
          <ac:chgData name="Patrick Juhl Simonsen" userId="deb5ef60-8677-477a-9f19-b53dafd597e1" providerId="ADAL" clId="{97FBE267-B5C0-4D98-8283-0D8B65846668}" dt="2024-11-10T17:54:28.678" v="161"/>
          <ac:spMkLst>
            <pc:docMk/>
            <pc:sldMk cId="3378504578" sldId="327"/>
            <ac:spMk id="4" creationId="{00000000-0000-0000-0000-000000000000}"/>
          </ac:spMkLst>
        </pc:spChg>
      </pc:sldChg>
      <pc:sldChg chg="modSp new mod">
        <pc:chgData name="Patrick Juhl Simonsen" userId="deb5ef60-8677-477a-9f19-b53dafd597e1" providerId="ADAL" clId="{97FBE267-B5C0-4D98-8283-0D8B65846668}" dt="2024-11-10T17:54:28.678" v="161"/>
        <pc:sldMkLst>
          <pc:docMk/>
          <pc:sldMk cId="2526578197" sldId="328"/>
        </pc:sldMkLst>
        <pc:spChg chg="mod">
          <ac:chgData name="Patrick Juhl Simonsen" userId="deb5ef60-8677-477a-9f19-b53dafd597e1" providerId="ADAL" clId="{97FBE267-B5C0-4D98-8283-0D8B65846668}" dt="2024-11-10T17:54:28.678" v="161"/>
          <ac:spMkLst>
            <pc:docMk/>
            <pc:sldMk cId="2526578197" sldId="328"/>
            <ac:spMk id="2" creationId="{4D897BD9-81B5-6F26-4BE1-0D323E488433}"/>
          </ac:spMkLst>
        </pc:spChg>
        <pc:spChg chg="mod">
          <ac:chgData name="Patrick Juhl Simonsen" userId="deb5ef60-8677-477a-9f19-b53dafd597e1" providerId="ADAL" clId="{97FBE267-B5C0-4D98-8283-0D8B65846668}" dt="2024-11-10T17:54:28.678" v="161"/>
          <ac:spMkLst>
            <pc:docMk/>
            <pc:sldMk cId="2526578197" sldId="328"/>
            <ac:spMk id="3" creationId="{80244BEF-77BF-4B52-B308-F6D967F65103}"/>
          </ac:spMkLst>
        </pc:spChg>
        <pc:spChg chg="mod">
          <ac:chgData name="Patrick Juhl Simonsen" userId="deb5ef60-8677-477a-9f19-b53dafd597e1" providerId="ADAL" clId="{97FBE267-B5C0-4D98-8283-0D8B65846668}" dt="2024-11-10T17:54:28.678" v="161"/>
          <ac:spMkLst>
            <pc:docMk/>
            <pc:sldMk cId="2526578197" sldId="328"/>
            <ac:spMk id="4" creationId="{9E4BD8CA-018B-B4F5-0A09-2290C61BF4E8}"/>
          </ac:spMkLst>
        </pc:spChg>
      </pc:sldChg>
      <pc:sldChg chg="addSp delSp modSp new mod setBg setClrOvrMap">
        <pc:chgData name="Patrick Juhl Simonsen" userId="deb5ef60-8677-477a-9f19-b53dafd597e1" providerId="ADAL" clId="{97FBE267-B5C0-4D98-8283-0D8B65846668}" dt="2024-11-10T17:57:23.438" v="188" actId="26606"/>
        <pc:sldMkLst>
          <pc:docMk/>
          <pc:sldMk cId="1423145795" sldId="329"/>
        </pc:sldMkLst>
        <pc:spChg chg="mod">
          <ac:chgData name="Patrick Juhl Simonsen" userId="deb5ef60-8677-477a-9f19-b53dafd597e1" providerId="ADAL" clId="{97FBE267-B5C0-4D98-8283-0D8B65846668}" dt="2024-11-10T17:57:23.438" v="188" actId="26606"/>
          <ac:spMkLst>
            <pc:docMk/>
            <pc:sldMk cId="1423145795" sldId="329"/>
            <ac:spMk id="2" creationId="{CC8390E4-F9B0-E8F3-2E96-75A104358444}"/>
          </ac:spMkLst>
        </pc:spChg>
        <pc:spChg chg="del">
          <ac:chgData name="Patrick Juhl Simonsen" userId="deb5ef60-8677-477a-9f19-b53dafd597e1" providerId="ADAL" clId="{97FBE267-B5C0-4D98-8283-0D8B65846668}" dt="2024-11-10T17:57:16.250" v="186"/>
          <ac:spMkLst>
            <pc:docMk/>
            <pc:sldMk cId="1423145795" sldId="329"/>
            <ac:spMk id="3" creationId="{9D5BE501-A29B-AEE1-8A7D-EAB3D41A2E66}"/>
          </ac:spMkLst>
        </pc:spChg>
        <pc:spChg chg="mod">
          <ac:chgData name="Patrick Juhl Simonsen" userId="deb5ef60-8677-477a-9f19-b53dafd597e1" providerId="ADAL" clId="{97FBE267-B5C0-4D98-8283-0D8B65846668}" dt="2024-11-10T17:57:23.438" v="188" actId="26606"/>
          <ac:spMkLst>
            <pc:docMk/>
            <pc:sldMk cId="1423145795" sldId="329"/>
            <ac:spMk id="4" creationId="{38920C91-F2B4-FAA1-6081-17ACE316C828}"/>
          </ac:spMkLst>
        </pc:spChg>
        <pc:spChg chg="add">
          <ac:chgData name="Patrick Juhl Simonsen" userId="deb5ef60-8677-477a-9f19-b53dafd597e1" providerId="ADAL" clId="{97FBE267-B5C0-4D98-8283-0D8B65846668}" dt="2024-11-10T17:57:23.438" v="188" actId="26606"/>
          <ac:spMkLst>
            <pc:docMk/>
            <pc:sldMk cId="1423145795" sldId="329"/>
            <ac:spMk id="10" creationId="{F747F1B4-B831-4277-8AB0-32767F7EB7BF}"/>
          </ac:spMkLst>
        </pc:spChg>
        <pc:spChg chg="add">
          <ac:chgData name="Patrick Juhl Simonsen" userId="deb5ef60-8677-477a-9f19-b53dafd597e1" providerId="ADAL" clId="{97FBE267-B5C0-4D98-8283-0D8B65846668}" dt="2024-11-10T17:57:23.438" v="188" actId="26606"/>
          <ac:spMkLst>
            <pc:docMk/>
            <pc:sldMk cId="1423145795" sldId="329"/>
            <ac:spMk id="12" creationId="{D80CFA21-AB7C-4BEB-9BFF-05764FBBF3C6}"/>
          </ac:spMkLst>
        </pc:spChg>
        <pc:spChg chg="add">
          <ac:chgData name="Patrick Juhl Simonsen" userId="deb5ef60-8677-477a-9f19-b53dafd597e1" providerId="ADAL" clId="{97FBE267-B5C0-4D98-8283-0D8B65846668}" dt="2024-11-10T17:57:23.438" v="188" actId="26606"/>
          <ac:spMkLst>
            <pc:docMk/>
            <pc:sldMk cId="1423145795" sldId="329"/>
            <ac:spMk id="14" creationId="{12F7E335-851A-4CAE-B09F-E657819D4600}"/>
          </ac:spMkLst>
        </pc:spChg>
        <pc:spChg chg="add">
          <ac:chgData name="Patrick Juhl Simonsen" userId="deb5ef60-8677-477a-9f19-b53dafd597e1" providerId="ADAL" clId="{97FBE267-B5C0-4D98-8283-0D8B65846668}" dt="2024-11-10T17:57:23.438" v="188" actId="26606"/>
          <ac:spMkLst>
            <pc:docMk/>
            <pc:sldMk cId="1423145795" sldId="329"/>
            <ac:spMk id="16" creationId="{10B541F0-7F6E-402E-84D8-CF96EACA5FBC}"/>
          </ac:spMkLst>
        </pc:spChg>
        <pc:graphicFrameChg chg="add mod ord modGraphic">
          <ac:chgData name="Patrick Juhl Simonsen" userId="deb5ef60-8677-477a-9f19-b53dafd597e1" providerId="ADAL" clId="{97FBE267-B5C0-4D98-8283-0D8B65846668}" dt="2024-11-10T17:57:23.438" v="188" actId="26606"/>
          <ac:graphicFrameMkLst>
            <pc:docMk/>
            <pc:sldMk cId="1423145795" sldId="329"/>
            <ac:graphicFrameMk id="5" creationId="{5F273C38-058E-9C3E-E67B-AF15C5E6FFB0}"/>
          </ac:graphicFrameMkLst>
        </pc:graphicFrameChg>
      </pc:sldChg>
      <pc:sldChg chg="addSp delSp modSp new mod setBg">
        <pc:chgData name="Patrick Juhl Simonsen" userId="deb5ef60-8677-477a-9f19-b53dafd597e1" providerId="ADAL" clId="{97FBE267-B5C0-4D98-8283-0D8B65846668}" dt="2024-11-10T17:59:13.295" v="216" actId="26606"/>
        <pc:sldMkLst>
          <pc:docMk/>
          <pc:sldMk cId="2093328930" sldId="330"/>
        </pc:sldMkLst>
        <pc:spChg chg="mod">
          <ac:chgData name="Patrick Juhl Simonsen" userId="deb5ef60-8677-477a-9f19-b53dafd597e1" providerId="ADAL" clId="{97FBE267-B5C0-4D98-8283-0D8B65846668}" dt="2024-11-10T17:59:13.295" v="216" actId="26606"/>
          <ac:spMkLst>
            <pc:docMk/>
            <pc:sldMk cId="2093328930" sldId="330"/>
            <ac:spMk id="2" creationId="{487283D8-02FC-122E-43AA-6196C7266E66}"/>
          </ac:spMkLst>
        </pc:spChg>
        <pc:spChg chg="del">
          <ac:chgData name="Patrick Juhl Simonsen" userId="deb5ef60-8677-477a-9f19-b53dafd597e1" providerId="ADAL" clId="{97FBE267-B5C0-4D98-8283-0D8B65846668}" dt="2024-11-10T17:59:01.391" v="213"/>
          <ac:spMkLst>
            <pc:docMk/>
            <pc:sldMk cId="2093328930" sldId="330"/>
            <ac:spMk id="3" creationId="{4F6EE2D4-DBBC-A4EC-FB6F-4D0FDDE518D8}"/>
          </ac:spMkLst>
        </pc:spChg>
        <pc:spChg chg="mod">
          <ac:chgData name="Patrick Juhl Simonsen" userId="deb5ef60-8677-477a-9f19-b53dafd597e1" providerId="ADAL" clId="{97FBE267-B5C0-4D98-8283-0D8B65846668}" dt="2024-11-10T17:59:13.295" v="216" actId="26606"/>
          <ac:spMkLst>
            <pc:docMk/>
            <pc:sldMk cId="2093328930" sldId="330"/>
            <ac:spMk id="4" creationId="{FD5AF2DE-9B80-D81E-69AC-728955B66880}"/>
          </ac:spMkLst>
        </pc:spChg>
        <pc:graphicFrameChg chg="add mod ord modGraphic">
          <ac:chgData name="Patrick Juhl Simonsen" userId="deb5ef60-8677-477a-9f19-b53dafd597e1" providerId="ADAL" clId="{97FBE267-B5C0-4D98-8283-0D8B65846668}" dt="2024-11-10T17:59:13.295" v="216" actId="26606"/>
          <ac:graphicFrameMkLst>
            <pc:docMk/>
            <pc:sldMk cId="2093328930" sldId="330"/>
            <ac:graphicFrameMk id="5" creationId="{746CF306-7E81-E3D4-DB65-1998FF85F56B}"/>
          </ac:graphicFrameMkLst>
        </pc:graphicFrameChg>
      </pc:sldChg>
      <pc:sldChg chg="modSp new mod">
        <pc:chgData name="Patrick Juhl Simonsen" userId="deb5ef60-8677-477a-9f19-b53dafd597e1" providerId="ADAL" clId="{97FBE267-B5C0-4D98-8283-0D8B65846668}" dt="2024-11-10T18:01:10.524" v="355" actId="20577"/>
        <pc:sldMkLst>
          <pc:docMk/>
          <pc:sldMk cId="3616028895" sldId="331"/>
        </pc:sldMkLst>
        <pc:spChg chg="mod">
          <ac:chgData name="Patrick Juhl Simonsen" userId="deb5ef60-8677-477a-9f19-b53dafd597e1" providerId="ADAL" clId="{97FBE267-B5C0-4D98-8283-0D8B65846668}" dt="2024-11-10T18:00:44.356" v="259" actId="20577"/>
          <ac:spMkLst>
            <pc:docMk/>
            <pc:sldMk cId="3616028895" sldId="331"/>
            <ac:spMk id="2" creationId="{D7F4BFE3-A48E-7751-A12F-4842FFFE5049}"/>
          </ac:spMkLst>
        </pc:spChg>
        <pc:spChg chg="mod">
          <ac:chgData name="Patrick Juhl Simonsen" userId="deb5ef60-8677-477a-9f19-b53dafd597e1" providerId="ADAL" clId="{97FBE267-B5C0-4D98-8283-0D8B65846668}" dt="2024-11-10T18:01:10.524" v="355" actId="20577"/>
          <ac:spMkLst>
            <pc:docMk/>
            <pc:sldMk cId="3616028895" sldId="331"/>
            <ac:spMk id="3" creationId="{5252424C-700C-5F41-31BE-B4B005C68390}"/>
          </ac:spMkLst>
        </pc:spChg>
      </pc:sldChg>
      <pc:sldChg chg="addSp delSp modSp new mod setBg">
        <pc:chgData name="Patrick Juhl Simonsen" userId="deb5ef60-8677-477a-9f19-b53dafd597e1" providerId="ADAL" clId="{97FBE267-B5C0-4D98-8283-0D8B65846668}" dt="2024-11-10T18:05:52.086" v="438" actId="962"/>
        <pc:sldMkLst>
          <pc:docMk/>
          <pc:sldMk cId="1427144460" sldId="332"/>
        </pc:sldMkLst>
        <pc:spChg chg="del mod">
          <ac:chgData name="Patrick Juhl Simonsen" userId="deb5ef60-8677-477a-9f19-b53dafd597e1" providerId="ADAL" clId="{97FBE267-B5C0-4D98-8283-0D8B65846668}" dt="2024-11-10T18:05:43.611" v="436" actId="26606"/>
          <ac:spMkLst>
            <pc:docMk/>
            <pc:sldMk cId="1427144460" sldId="332"/>
            <ac:spMk id="2" creationId="{B70B2CAC-D2BC-411D-9661-311118DA37AF}"/>
          </ac:spMkLst>
        </pc:spChg>
        <pc:spChg chg="del">
          <ac:chgData name="Patrick Juhl Simonsen" userId="deb5ef60-8677-477a-9f19-b53dafd597e1" providerId="ADAL" clId="{97FBE267-B5C0-4D98-8283-0D8B65846668}" dt="2024-11-10T18:05:36.455" v="433" actId="931"/>
          <ac:spMkLst>
            <pc:docMk/>
            <pc:sldMk cId="1427144460" sldId="332"/>
            <ac:spMk id="3" creationId="{ABBA2E30-4FC7-0DFE-9CF3-52D5E3BA55E0}"/>
          </ac:spMkLst>
        </pc:spChg>
        <pc:spChg chg="mod">
          <ac:chgData name="Patrick Juhl Simonsen" userId="deb5ef60-8677-477a-9f19-b53dafd597e1" providerId="ADAL" clId="{97FBE267-B5C0-4D98-8283-0D8B65846668}" dt="2024-11-10T18:05:43.611" v="436" actId="26606"/>
          <ac:spMkLst>
            <pc:docMk/>
            <pc:sldMk cId="1427144460" sldId="332"/>
            <ac:spMk id="4" creationId="{B682E9DC-7CC6-EC3E-B6E4-3121BADD6914}"/>
          </ac:spMkLst>
        </pc:spChg>
        <pc:spChg chg="add">
          <ac:chgData name="Patrick Juhl Simonsen" userId="deb5ef60-8677-477a-9f19-b53dafd597e1" providerId="ADAL" clId="{97FBE267-B5C0-4D98-8283-0D8B65846668}" dt="2024-11-10T18:05:43.611" v="436" actId="26606"/>
          <ac:spMkLst>
            <pc:docMk/>
            <pc:sldMk cId="1427144460" sldId="332"/>
            <ac:spMk id="15" creationId="{DA1DAC79-DDBA-4382-9D43-6E5F685BE5FB}"/>
          </ac:spMkLst>
        </pc:spChg>
        <pc:spChg chg="add">
          <ac:chgData name="Patrick Juhl Simonsen" userId="deb5ef60-8677-477a-9f19-b53dafd597e1" providerId="ADAL" clId="{97FBE267-B5C0-4D98-8283-0D8B65846668}" dt="2024-11-10T18:05:43.611" v="436" actId="26606"/>
          <ac:spMkLst>
            <pc:docMk/>
            <pc:sldMk cId="1427144460" sldId="332"/>
            <ac:spMk id="21" creationId="{6AACA73D-178F-4CFC-99E3-9F4FCBBDBA83}"/>
          </ac:spMkLst>
        </pc:spChg>
        <pc:picChg chg="add mod">
          <ac:chgData name="Patrick Juhl Simonsen" userId="deb5ef60-8677-477a-9f19-b53dafd597e1" providerId="ADAL" clId="{97FBE267-B5C0-4D98-8283-0D8B65846668}" dt="2024-11-10T18:05:52.086" v="438" actId="962"/>
          <ac:picMkLst>
            <pc:docMk/>
            <pc:sldMk cId="1427144460" sldId="332"/>
            <ac:picMk id="6" creationId="{9FFAE323-DB99-61BA-B316-28CA0427781F}"/>
          </ac:picMkLst>
        </pc:picChg>
        <pc:picChg chg="add">
          <ac:chgData name="Patrick Juhl Simonsen" userId="deb5ef60-8677-477a-9f19-b53dafd597e1" providerId="ADAL" clId="{97FBE267-B5C0-4D98-8283-0D8B65846668}" dt="2024-11-10T18:05:43.611" v="436" actId="26606"/>
          <ac:picMkLst>
            <pc:docMk/>
            <pc:sldMk cId="1427144460" sldId="332"/>
            <ac:picMk id="11" creationId="{5B89E5C5-A037-45B3-9D37-3658914D4799}"/>
          </ac:picMkLst>
        </pc:picChg>
        <pc:picChg chg="add">
          <ac:chgData name="Patrick Juhl Simonsen" userId="deb5ef60-8677-477a-9f19-b53dafd597e1" providerId="ADAL" clId="{97FBE267-B5C0-4D98-8283-0D8B65846668}" dt="2024-11-10T18:05:43.611" v="436" actId="26606"/>
          <ac:picMkLst>
            <pc:docMk/>
            <pc:sldMk cId="1427144460" sldId="332"/>
            <ac:picMk id="13" creationId="{5ACB93B0-521E-443D-9750-AFCFDDB3E801}"/>
          </ac:picMkLst>
        </pc:picChg>
        <pc:picChg chg="add">
          <ac:chgData name="Patrick Juhl Simonsen" userId="deb5ef60-8677-477a-9f19-b53dafd597e1" providerId="ADAL" clId="{97FBE267-B5C0-4D98-8283-0D8B65846668}" dt="2024-11-10T18:05:43.611" v="436" actId="26606"/>
          <ac:picMkLst>
            <pc:docMk/>
            <pc:sldMk cId="1427144460" sldId="332"/>
            <ac:picMk id="17" creationId="{E0880F10-995F-4F01-A83B-7ECDB7BE7905}"/>
          </ac:picMkLst>
        </pc:picChg>
        <pc:picChg chg="add">
          <ac:chgData name="Patrick Juhl Simonsen" userId="deb5ef60-8677-477a-9f19-b53dafd597e1" providerId="ADAL" clId="{97FBE267-B5C0-4D98-8283-0D8B65846668}" dt="2024-11-10T18:05:43.611" v="436" actId="26606"/>
          <ac:picMkLst>
            <pc:docMk/>
            <pc:sldMk cId="1427144460" sldId="332"/>
            <ac:picMk id="19" creationId="{A2D49266-1F08-40F2-B0E1-1D919DCB5780}"/>
          </ac:picMkLst>
        </pc:picChg>
      </pc:sldChg>
      <pc:sldChg chg="modSp new mod">
        <pc:chgData name="Patrick Juhl Simonsen" userId="deb5ef60-8677-477a-9f19-b53dafd597e1" providerId="ADAL" clId="{97FBE267-B5C0-4D98-8283-0D8B65846668}" dt="2024-11-10T18:07:50.716" v="601" actId="20577"/>
        <pc:sldMkLst>
          <pc:docMk/>
          <pc:sldMk cId="3787424875" sldId="333"/>
        </pc:sldMkLst>
        <pc:spChg chg="mod">
          <ac:chgData name="Patrick Juhl Simonsen" userId="deb5ef60-8677-477a-9f19-b53dafd597e1" providerId="ADAL" clId="{97FBE267-B5C0-4D98-8283-0D8B65846668}" dt="2024-11-10T18:06:19.789" v="497" actId="20577"/>
          <ac:spMkLst>
            <pc:docMk/>
            <pc:sldMk cId="3787424875" sldId="333"/>
            <ac:spMk id="2" creationId="{44012A4C-749A-E463-195E-7A8EE899B876}"/>
          </ac:spMkLst>
        </pc:spChg>
        <pc:spChg chg="mod">
          <ac:chgData name="Patrick Juhl Simonsen" userId="deb5ef60-8677-477a-9f19-b53dafd597e1" providerId="ADAL" clId="{97FBE267-B5C0-4D98-8283-0D8B65846668}" dt="2024-11-10T18:07:50.716" v="601" actId="20577"/>
          <ac:spMkLst>
            <pc:docMk/>
            <pc:sldMk cId="3787424875" sldId="333"/>
            <ac:spMk id="3" creationId="{E71189C7-4EA2-68D5-7D43-9D2638336650}"/>
          </ac:spMkLst>
        </pc:spChg>
      </pc:sldChg>
      <pc:sldChg chg="modSp new mod">
        <pc:chgData name="Patrick Juhl Simonsen" userId="deb5ef60-8677-477a-9f19-b53dafd597e1" providerId="ADAL" clId="{97FBE267-B5C0-4D98-8283-0D8B65846668}" dt="2024-11-10T18:08:17.694" v="625" actId="20577"/>
        <pc:sldMkLst>
          <pc:docMk/>
          <pc:sldMk cId="3924905650" sldId="334"/>
        </pc:sldMkLst>
        <pc:spChg chg="mod">
          <ac:chgData name="Patrick Juhl Simonsen" userId="deb5ef60-8677-477a-9f19-b53dafd597e1" providerId="ADAL" clId="{97FBE267-B5C0-4D98-8283-0D8B65846668}" dt="2024-11-10T18:08:17.694" v="625" actId="20577"/>
          <ac:spMkLst>
            <pc:docMk/>
            <pc:sldMk cId="3924905650" sldId="334"/>
            <ac:spMk id="2" creationId="{E6643C34-2F09-5F9D-4008-207BFCA8732B}"/>
          </ac:spMkLst>
        </pc:spChg>
      </pc:sldChg>
      <pc:sldChg chg="addSp delSp modSp new mod">
        <pc:chgData name="Patrick Juhl Simonsen" userId="deb5ef60-8677-477a-9f19-b53dafd597e1" providerId="ADAL" clId="{97FBE267-B5C0-4D98-8283-0D8B65846668}" dt="2024-11-10T18:22:09.520" v="1271" actId="14100"/>
        <pc:sldMkLst>
          <pc:docMk/>
          <pc:sldMk cId="266671872" sldId="335"/>
        </pc:sldMkLst>
        <pc:spChg chg="mod">
          <ac:chgData name="Patrick Juhl Simonsen" userId="deb5ef60-8677-477a-9f19-b53dafd597e1" providerId="ADAL" clId="{97FBE267-B5C0-4D98-8283-0D8B65846668}" dt="2024-11-10T18:18:29.648" v="1069" actId="20577"/>
          <ac:spMkLst>
            <pc:docMk/>
            <pc:sldMk cId="266671872" sldId="335"/>
            <ac:spMk id="2" creationId="{BED01DAE-7224-8713-77CD-99EB7A5657CF}"/>
          </ac:spMkLst>
        </pc:spChg>
        <pc:spChg chg="mod">
          <ac:chgData name="Patrick Juhl Simonsen" userId="deb5ef60-8677-477a-9f19-b53dafd597e1" providerId="ADAL" clId="{97FBE267-B5C0-4D98-8283-0D8B65846668}" dt="2024-11-10T18:19:11.874" v="1152" actId="207"/>
          <ac:spMkLst>
            <pc:docMk/>
            <pc:sldMk cId="266671872" sldId="335"/>
            <ac:spMk id="3" creationId="{507E7A0C-9E22-5C2A-0C60-F3F019497795}"/>
          </ac:spMkLst>
        </pc:spChg>
        <pc:spChg chg="mod">
          <ac:chgData name="Patrick Juhl Simonsen" userId="deb5ef60-8677-477a-9f19-b53dafd597e1" providerId="ADAL" clId="{97FBE267-B5C0-4D98-8283-0D8B65846668}" dt="2024-11-10T18:19:56.609" v="1269" actId="20577"/>
          <ac:spMkLst>
            <pc:docMk/>
            <pc:sldMk cId="266671872" sldId="335"/>
            <ac:spMk id="4" creationId="{C2AE89F0-D0A5-E55A-56C0-B125646B8E06}"/>
          </ac:spMkLst>
        </pc:spChg>
        <pc:spChg chg="del">
          <ac:chgData name="Patrick Juhl Simonsen" userId="deb5ef60-8677-477a-9f19-b53dafd597e1" providerId="ADAL" clId="{97FBE267-B5C0-4D98-8283-0D8B65846668}" dt="2024-11-10T18:22:03.175" v="1270" actId="931"/>
          <ac:spMkLst>
            <pc:docMk/>
            <pc:sldMk cId="266671872" sldId="335"/>
            <ac:spMk id="6" creationId="{43F8875A-6DF2-0A66-7341-B677C2694631}"/>
          </ac:spMkLst>
        </pc:spChg>
        <pc:picChg chg="add mod">
          <ac:chgData name="Patrick Juhl Simonsen" userId="deb5ef60-8677-477a-9f19-b53dafd597e1" providerId="ADAL" clId="{97FBE267-B5C0-4D98-8283-0D8B65846668}" dt="2024-11-10T18:22:09.520" v="1271" actId="14100"/>
          <ac:picMkLst>
            <pc:docMk/>
            <pc:sldMk cId="266671872" sldId="335"/>
            <ac:picMk id="9" creationId="{B0895107-B482-3DF2-CECB-5917AC840456}"/>
          </ac:picMkLst>
        </pc:picChg>
      </pc:sldChg>
      <pc:sldChg chg="new del">
        <pc:chgData name="Patrick Juhl Simonsen" userId="deb5ef60-8677-477a-9f19-b53dafd597e1" providerId="ADAL" clId="{97FBE267-B5C0-4D98-8283-0D8B65846668}" dt="2024-11-10T18:10:15.490" v="629" actId="47"/>
        <pc:sldMkLst>
          <pc:docMk/>
          <pc:sldMk cId="589512615" sldId="335"/>
        </pc:sldMkLst>
      </pc:sldChg>
      <pc:sldChg chg="modSp new del mod">
        <pc:chgData name="Patrick Juhl Simonsen" userId="deb5ef60-8677-477a-9f19-b53dafd597e1" providerId="ADAL" clId="{97FBE267-B5C0-4D98-8283-0D8B65846668}" dt="2024-11-10T18:18:19.982" v="1055" actId="47"/>
        <pc:sldMkLst>
          <pc:docMk/>
          <pc:sldMk cId="713013657" sldId="335"/>
        </pc:sldMkLst>
        <pc:spChg chg="mod">
          <ac:chgData name="Patrick Juhl Simonsen" userId="deb5ef60-8677-477a-9f19-b53dafd597e1" providerId="ADAL" clId="{97FBE267-B5C0-4D98-8283-0D8B65846668}" dt="2024-11-10T18:18:07.842" v="1054" actId="20577"/>
          <ac:spMkLst>
            <pc:docMk/>
            <pc:sldMk cId="713013657" sldId="335"/>
            <ac:spMk id="2" creationId="{AAC88D28-EBB1-DA0E-F32C-458B6E8443DF}"/>
          </ac:spMkLst>
        </pc:spChg>
      </pc:sldChg>
      <pc:sldChg chg="new del">
        <pc:chgData name="Patrick Juhl Simonsen" userId="deb5ef60-8677-477a-9f19-b53dafd597e1" providerId="ADAL" clId="{97FBE267-B5C0-4D98-8283-0D8B65846668}" dt="2024-11-10T18:17:37.593" v="982" actId="47"/>
        <pc:sldMkLst>
          <pc:docMk/>
          <pc:sldMk cId="1664755217" sldId="335"/>
        </pc:sldMkLst>
      </pc:sldChg>
      <pc:sldChg chg="addSp delSp modSp new mod setBg">
        <pc:chgData name="Patrick Juhl Simonsen" userId="deb5ef60-8677-477a-9f19-b53dafd597e1" providerId="ADAL" clId="{97FBE267-B5C0-4D98-8283-0D8B65846668}" dt="2024-11-11T08:00:04.293" v="1285" actId="26606"/>
        <pc:sldMkLst>
          <pc:docMk/>
          <pc:sldMk cId="61910414" sldId="336"/>
        </pc:sldMkLst>
        <pc:spChg chg="del mod">
          <ac:chgData name="Patrick Juhl Simonsen" userId="deb5ef60-8677-477a-9f19-b53dafd597e1" providerId="ADAL" clId="{97FBE267-B5C0-4D98-8283-0D8B65846668}" dt="2024-11-11T08:00:04.293" v="1285" actId="26606"/>
          <ac:spMkLst>
            <pc:docMk/>
            <pc:sldMk cId="61910414" sldId="336"/>
            <ac:spMk id="2" creationId="{A4A59009-7B3A-E5AF-473A-F9EB1E0D2341}"/>
          </ac:spMkLst>
        </pc:spChg>
        <pc:spChg chg="del">
          <ac:chgData name="Patrick Juhl Simonsen" userId="deb5ef60-8677-477a-9f19-b53dafd597e1" providerId="ADAL" clId="{97FBE267-B5C0-4D98-8283-0D8B65846668}" dt="2024-11-11T07:59:58.535" v="1282" actId="931"/>
          <ac:spMkLst>
            <pc:docMk/>
            <pc:sldMk cId="61910414" sldId="336"/>
            <ac:spMk id="3" creationId="{C788737B-588C-BC00-CD44-2A077070DD54}"/>
          </ac:spMkLst>
        </pc:spChg>
        <pc:spChg chg="mod">
          <ac:chgData name="Patrick Juhl Simonsen" userId="deb5ef60-8677-477a-9f19-b53dafd597e1" providerId="ADAL" clId="{97FBE267-B5C0-4D98-8283-0D8B65846668}" dt="2024-11-11T08:00:04.293" v="1285" actId="26606"/>
          <ac:spMkLst>
            <pc:docMk/>
            <pc:sldMk cId="61910414" sldId="336"/>
            <ac:spMk id="4" creationId="{9224CD4F-5EB4-7BCB-67BA-5718793DE327}"/>
          </ac:spMkLst>
        </pc:spChg>
        <pc:spChg chg="add">
          <ac:chgData name="Patrick Juhl Simonsen" userId="deb5ef60-8677-477a-9f19-b53dafd597e1" providerId="ADAL" clId="{97FBE267-B5C0-4D98-8283-0D8B65846668}" dt="2024-11-11T08:00:04.293" v="1285" actId="26606"/>
          <ac:spMkLst>
            <pc:docMk/>
            <pc:sldMk cId="61910414" sldId="336"/>
            <ac:spMk id="15" creationId="{DA1DAC79-DDBA-4382-9D43-6E5F685BE5FB}"/>
          </ac:spMkLst>
        </pc:spChg>
        <pc:spChg chg="add">
          <ac:chgData name="Patrick Juhl Simonsen" userId="deb5ef60-8677-477a-9f19-b53dafd597e1" providerId="ADAL" clId="{97FBE267-B5C0-4D98-8283-0D8B65846668}" dt="2024-11-11T08:00:04.293" v="1285" actId="26606"/>
          <ac:spMkLst>
            <pc:docMk/>
            <pc:sldMk cId="61910414" sldId="336"/>
            <ac:spMk id="21" creationId="{6AACA73D-178F-4CFC-99E3-9F4FCBBDBA83}"/>
          </ac:spMkLst>
        </pc:spChg>
        <pc:picChg chg="add mod">
          <ac:chgData name="Patrick Juhl Simonsen" userId="deb5ef60-8677-477a-9f19-b53dafd597e1" providerId="ADAL" clId="{97FBE267-B5C0-4D98-8283-0D8B65846668}" dt="2024-11-11T08:00:04.293" v="1285" actId="26606"/>
          <ac:picMkLst>
            <pc:docMk/>
            <pc:sldMk cId="61910414" sldId="336"/>
            <ac:picMk id="6" creationId="{72C52D83-F2CF-9D17-2996-B1609601E4C7}"/>
          </ac:picMkLst>
        </pc:picChg>
        <pc:picChg chg="add">
          <ac:chgData name="Patrick Juhl Simonsen" userId="deb5ef60-8677-477a-9f19-b53dafd597e1" providerId="ADAL" clId="{97FBE267-B5C0-4D98-8283-0D8B65846668}" dt="2024-11-11T08:00:04.293" v="1285" actId="26606"/>
          <ac:picMkLst>
            <pc:docMk/>
            <pc:sldMk cId="61910414" sldId="336"/>
            <ac:picMk id="11" creationId="{5B89E5C5-A037-45B3-9D37-3658914D4799}"/>
          </ac:picMkLst>
        </pc:picChg>
        <pc:picChg chg="add">
          <ac:chgData name="Patrick Juhl Simonsen" userId="deb5ef60-8677-477a-9f19-b53dafd597e1" providerId="ADAL" clId="{97FBE267-B5C0-4D98-8283-0D8B65846668}" dt="2024-11-11T08:00:04.293" v="1285" actId="26606"/>
          <ac:picMkLst>
            <pc:docMk/>
            <pc:sldMk cId="61910414" sldId="336"/>
            <ac:picMk id="13" creationId="{5ACB93B0-521E-443D-9750-AFCFDDB3E801}"/>
          </ac:picMkLst>
        </pc:picChg>
        <pc:picChg chg="add">
          <ac:chgData name="Patrick Juhl Simonsen" userId="deb5ef60-8677-477a-9f19-b53dafd597e1" providerId="ADAL" clId="{97FBE267-B5C0-4D98-8283-0D8B65846668}" dt="2024-11-11T08:00:04.293" v="1285" actId="26606"/>
          <ac:picMkLst>
            <pc:docMk/>
            <pc:sldMk cId="61910414" sldId="336"/>
            <ac:picMk id="17" creationId="{E0880F10-995F-4F01-A83B-7ECDB7BE7905}"/>
          </ac:picMkLst>
        </pc:picChg>
        <pc:picChg chg="add">
          <ac:chgData name="Patrick Juhl Simonsen" userId="deb5ef60-8677-477a-9f19-b53dafd597e1" providerId="ADAL" clId="{97FBE267-B5C0-4D98-8283-0D8B65846668}" dt="2024-11-11T08:00:04.293" v="1285" actId="26606"/>
          <ac:picMkLst>
            <pc:docMk/>
            <pc:sldMk cId="61910414" sldId="336"/>
            <ac:picMk id="19" creationId="{A2D49266-1F08-40F2-B0E1-1D919DCB5780}"/>
          </ac:picMkLst>
        </pc:picChg>
      </pc:sldChg>
      <pc:sldChg chg="addSp delSp modSp new mod setBg">
        <pc:chgData name="Patrick Juhl Simonsen" userId="deb5ef60-8677-477a-9f19-b53dafd597e1" providerId="ADAL" clId="{97FBE267-B5C0-4D98-8283-0D8B65846668}" dt="2024-11-11T08:00:26.735" v="1290" actId="26606"/>
        <pc:sldMkLst>
          <pc:docMk/>
          <pc:sldMk cId="3004448389" sldId="337"/>
        </pc:sldMkLst>
        <pc:spChg chg="del">
          <ac:chgData name="Patrick Juhl Simonsen" userId="deb5ef60-8677-477a-9f19-b53dafd597e1" providerId="ADAL" clId="{97FBE267-B5C0-4D98-8283-0D8B65846668}" dt="2024-11-11T08:00:26.735" v="1290" actId="26606"/>
          <ac:spMkLst>
            <pc:docMk/>
            <pc:sldMk cId="3004448389" sldId="337"/>
            <ac:spMk id="2" creationId="{CFBAD6F1-86BB-3916-C421-E7BE4C402AB5}"/>
          </ac:spMkLst>
        </pc:spChg>
        <pc:spChg chg="del">
          <ac:chgData name="Patrick Juhl Simonsen" userId="deb5ef60-8677-477a-9f19-b53dafd597e1" providerId="ADAL" clId="{97FBE267-B5C0-4D98-8283-0D8B65846668}" dt="2024-11-11T08:00:23.380" v="1287" actId="931"/>
          <ac:spMkLst>
            <pc:docMk/>
            <pc:sldMk cId="3004448389" sldId="337"/>
            <ac:spMk id="3" creationId="{9ED49610-AFCB-5529-2A3D-B92605CED82F}"/>
          </ac:spMkLst>
        </pc:spChg>
        <pc:spChg chg="mod">
          <ac:chgData name="Patrick Juhl Simonsen" userId="deb5ef60-8677-477a-9f19-b53dafd597e1" providerId="ADAL" clId="{97FBE267-B5C0-4D98-8283-0D8B65846668}" dt="2024-11-11T08:00:26.735" v="1290" actId="26606"/>
          <ac:spMkLst>
            <pc:docMk/>
            <pc:sldMk cId="3004448389" sldId="337"/>
            <ac:spMk id="4" creationId="{137BA95A-95CD-C51A-D772-FE6DD7A7BFCB}"/>
          </ac:spMkLst>
        </pc:spChg>
        <pc:spChg chg="add">
          <ac:chgData name="Patrick Juhl Simonsen" userId="deb5ef60-8677-477a-9f19-b53dafd597e1" providerId="ADAL" clId="{97FBE267-B5C0-4D98-8283-0D8B65846668}" dt="2024-11-11T08:00:26.735" v="1290" actId="26606"/>
          <ac:spMkLst>
            <pc:docMk/>
            <pc:sldMk cId="3004448389" sldId="337"/>
            <ac:spMk id="15" creationId="{DA1DAC79-DDBA-4382-9D43-6E5F685BE5FB}"/>
          </ac:spMkLst>
        </pc:spChg>
        <pc:spChg chg="add">
          <ac:chgData name="Patrick Juhl Simonsen" userId="deb5ef60-8677-477a-9f19-b53dafd597e1" providerId="ADAL" clId="{97FBE267-B5C0-4D98-8283-0D8B65846668}" dt="2024-11-11T08:00:26.735" v="1290" actId="26606"/>
          <ac:spMkLst>
            <pc:docMk/>
            <pc:sldMk cId="3004448389" sldId="337"/>
            <ac:spMk id="21" creationId="{6AACA73D-178F-4CFC-99E3-9F4FCBBDBA83}"/>
          </ac:spMkLst>
        </pc:spChg>
        <pc:picChg chg="add mod">
          <ac:chgData name="Patrick Juhl Simonsen" userId="deb5ef60-8677-477a-9f19-b53dafd597e1" providerId="ADAL" clId="{97FBE267-B5C0-4D98-8283-0D8B65846668}" dt="2024-11-11T08:00:26.735" v="1290" actId="26606"/>
          <ac:picMkLst>
            <pc:docMk/>
            <pc:sldMk cId="3004448389" sldId="337"/>
            <ac:picMk id="6" creationId="{1C84B3FF-3C34-70BC-B877-BD37CE05C8D0}"/>
          </ac:picMkLst>
        </pc:picChg>
        <pc:picChg chg="add">
          <ac:chgData name="Patrick Juhl Simonsen" userId="deb5ef60-8677-477a-9f19-b53dafd597e1" providerId="ADAL" clId="{97FBE267-B5C0-4D98-8283-0D8B65846668}" dt="2024-11-11T08:00:26.735" v="1290" actId="26606"/>
          <ac:picMkLst>
            <pc:docMk/>
            <pc:sldMk cId="3004448389" sldId="337"/>
            <ac:picMk id="11" creationId="{5B89E5C5-A037-45B3-9D37-3658914D4799}"/>
          </ac:picMkLst>
        </pc:picChg>
        <pc:picChg chg="add">
          <ac:chgData name="Patrick Juhl Simonsen" userId="deb5ef60-8677-477a-9f19-b53dafd597e1" providerId="ADAL" clId="{97FBE267-B5C0-4D98-8283-0D8B65846668}" dt="2024-11-11T08:00:26.735" v="1290" actId="26606"/>
          <ac:picMkLst>
            <pc:docMk/>
            <pc:sldMk cId="3004448389" sldId="337"/>
            <ac:picMk id="13" creationId="{5ACB93B0-521E-443D-9750-AFCFDDB3E801}"/>
          </ac:picMkLst>
        </pc:picChg>
        <pc:picChg chg="add">
          <ac:chgData name="Patrick Juhl Simonsen" userId="deb5ef60-8677-477a-9f19-b53dafd597e1" providerId="ADAL" clId="{97FBE267-B5C0-4D98-8283-0D8B65846668}" dt="2024-11-11T08:00:26.735" v="1290" actId="26606"/>
          <ac:picMkLst>
            <pc:docMk/>
            <pc:sldMk cId="3004448389" sldId="337"/>
            <ac:picMk id="17" creationId="{E0880F10-995F-4F01-A83B-7ECDB7BE7905}"/>
          </ac:picMkLst>
        </pc:picChg>
        <pc:picChg chg="add">
          <ac:chgData name="Patrick Juhl Simonsen" userId="deb5ef60-8677-477a-9f19-b53dafd597e1" providerId="ADAL" clId="{97FBE267-B5C0-4D98-8283-0D8B65846668}" dt="2024-11-11T08:00:26.735" v="1290" actId="26606"/>
          <ac:picMkLst>
            <pc:docMk/>
            <pc:sldMk cId="3004448389" sldId="337"/>
            <ac:picMk id="19" creationId="{A2D49266-1F08-40F2-B0E1-1D919DCB5780}"/>
          </ac:picMkLst>
        </pc:picChg>
      </pc:sldChg>
      <pc:sldMasterChg chg="addSp modTransition modSldLayout">
        <pc:chgData name="Patrick Juhl Simonsen" userId="deb5ef60-8677-477a-9f19-b53dafd597e1" providerId="ADAL" clId="{97FBE267-B5C0-4D98-8283-0D8B65846668}" dt="2024-11-10T17:54:28.678" v="161"/>
        <pc:sldMasterMkLst>
          <pc:docMk/>
          <pc:sldMasterMk cId="682286331" sldId="2147483702"/>
        </pc:sldMasterMkLst>
        <pc:spChg chg="add">
          <ac:chgData name="Patrick Juhl Simonsen" userId="deb5ef60-8677-477a-9f19-b53dafd597e1" providerId="ADAL" clId="{97FBE267-B5C0-4D98-8283-0D8B65846668}" dt="2024-11-10T17:53:55.693" v="160"/>
          <ac:spMkLst>
            <pc:docMk/>
            <pc:sldMasterMk cId="682286331" sldId="2147483702"/>
            <ac:spMk id="7" creationId="{9D1F84E9-5BDC-CB16-2675-1C61AAC8C3D5}"/>
          </ac:spMkLst>
        </pc:spChg>
        <pc:picChg chg="add">
          <ac:chgData name="Patrick Juhl Simonsen" userId="deb5ef60-8677-477a-9f19-b53dafd597e1" providerId="ADAL" clId="{97FBE267-B5C0-4D98-8283-0D8B65846668}" dt="2024-11-10T17:53:55.693" v="160"/>
          <ac:picMkLst>
            <pc:docMk/>
            <pc:sldMasterMk cId="682286331" sldId="2147483702"/>
            <ac:picMk id="8" creationId="{C899819A-B7FD-4259-CA9F-C967ECEB3893}"/>
          </ac:picMkLst>
        </pc:picChg>
        <pc:sldLayoutChg chg="modTransition">
          <pc:chgData name="Patrick Juhl Simonsen" userId="deb5ef60-8677-477a-9f19-b53dafd597e1" providerId="ADAL" clId="{97FBE267-B5C0-4D98-8283-0D8B65846668}" dt="2024-11-10T17:54:28.678" v="161"/>
          <pc:sldLayoutMkLst>
            <pc:docMk/>
            <pc:sldMasterMk cId="682286331" sldId="2147483702"/>
            <pc:sldLayoutMk cId="162407643" sldId="2147483703"/>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1938572591" sldId="2147483704"/>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87748114" sldId="2147483705"/>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227680683" sldId="2147483706"/>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473401824" sldId="2147483707"/>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3261460047" sldId="2147483708"/>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3693894007" sldId="2147483709"/>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259971799" sldId="2147483710"/>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3027275000" sldId="2147483711"/>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517292443" sldId="2147483712"/>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083497055" sldId="2147483713"/>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192092292" sldId="2147483715"/>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3481834308" sldId="2147483716"/>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01471674" sldId="2147483718"/>
          </pc:sldLayoutMkLst>
        </pc:sldLayoutChg>
        <pc:sldLayoutChg chg="modTransition">
          <pc:chgData name="Patrick Juhl Simonsen" userId="deb5ef60-8677-477a-9f19-b53dafd597e1" providerId="ADAL" clId="{97FBE267-B5C0-4D98-8283-0D8B65846668}" dt="2024-11-10T17:54:28.678" v="161"/>
          <pc:sldLayoutMkLst>
            <pc:docMk/>
            <pc:sldMasterMk cId="682286331" sldId="2147483702"/>
            <pc:sldLayoutMk cId="2808515562"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2"/>
            <a:ext cx="2979273" cy="503483"/>
          </a:xfrm>
          <a:prstGeom prst="rect">
            <a:avLst/>
          </a:prstGeom>
        </p:spPr>
        <p:txBody>
          <a:bodyPr vert="horz" lIns="93554" tIns="46777" rIns="93554" bIns="46777" rtlCol="0"/>
          <a:lstStyle>
            <a:lvl1pPr algn="l" eaLnBrk="0" hangingPunct="0">
              <a:defRPr sz="1200">
                <a:latin typeface="Arial" charset="0"/>
                <a:ea typeface="ヒラギノ角ゴ Pro W3" pitchFamily="48" charset="-128"/>
                <a:cs typeface="+mn-cs"/>
              </a:defRPr>
            </a:lvl1pPr>
          </a:lstStyle>
          <a:p>
            <a:pPr>
              <a:defRPr/>
            </a:pPr>
            <a:endParaRPr lang="da-DK"/>
          </a:p>
        </p:txBody>
      </p:sp>
      <p:sp>
        <p:nvSpPr>
          <p:cNvPr id="3" name="Pladsholder til dato 2"/>
          <p:cNvSpPr>
            <a:spLocks noGrp="1"/>
          </p:cNvSpPr>
          <p:nvPr>
            <p:ph type="dt" sz="quarter" idx="1"/>
          </p:nvPr>
        </p:nvSpPr>
        <p:spPr>
          <a:xfrm>
            <a:off x="3892983" y="2"/>
            <a:ext cx="2979272" cy="503483"/>
          </a:xfrm>
          <a:prstGeom prst="rect">
            <a:avLst/>
          </a:prstGeom>
        </p:spPr>
        <p:txBody>
          <a:bodyPr vert="horz" lIns="93554" tIns="46777" rIns="93554" bIns="46777" rtlCol="0"/>
          <a:lstStyle>
            <a:lvl1pPr algn="r" eaLnBrk="0" hangingPunct="0">
              <a:defRPr sz="1200">
                <a:latin typeface="Arial" charset="0"/>
                <a:ea typeface="ヒラギノ角ゴ Pro W3" pitchFamily="48" charset="-128"/>
                <a:cs typeface="+mn-cs"/>
              </a:defRPr>
            </a:lvl1pPr>
          </a:lstStyle>
          <a:p>
            <a:pPr>
              <a:defRPr/>
            </a:pPr>
            <a:fld id="{F51F5EFA-6D64-499A-9807-8E9C9F9F9B7B}" type="datetimeFigureOut">
              <a:rPr lang="da-DK"/>
              <a:pPr>
                <a:defRPr/>
              </a:pPr>
              <a:t>13-11-2024</a:t>
            </a:fld>
            <a:endParaRPr lang="da-DK"/>
          </a:p>
        </p:txBody>
      </p:sp>
      <p:sp>
        <p:nvSpPr>
          <p:cNvPr id="4" name="Pladsholder til sidefod 3"/>
          <p:cNvSpPr>
            <a:spLocks noGrp="1"/>
          </p:cNvSpPr>
          <p:nvPr>
            <p:ph type="ftr" sz="quarter" idx="2"/>
          </p:nvPr>
        </p:nvSpPr>
        <p:spPr>
          <a:xfrm>
            <a:off x="2" y="9556475"/>
            <a:ext cx="2979273" cy="503482"/>
          </a:xfrm>
          <a:prstGeom prst="rect">
            <a:avLst/>
          </a:prstGeom>
        </p:spPr>
        <p:txBody>
          <a:bodyPr vert="horz" lIns="93554" tIns="46777" rIns="93554" bIns="46777" rtlCol="0" anchor="b"/>
          <a:lstStyle>
            <a:lvl1pPr algn="l" eaLnBrk="0" hangingPunct="0">
              <a:defRPr sz="1200">
                <a:latin typeface="Arial" charset="0"/>
                <a:ea typeface="ヒラギノ角ゴ Pro W3" pitchFamily="48" charset="-128"/>
                <a:cs typeface="+mn-cs"/>
              </a:defRPr>
            </a:lvl1pPr>
          </a:lstStyle>
          <a:p>
            <a:pPr>
              <a:defRPr/>
            </a:pPr>
            <a:endParaRPr lang="da-DK"/>
          </a:p>
        </p:txBody>
      </p:sp>
      <p:sp>
        <p:nvSpPr>
          <p:cNvPr id="5" name="Pladsholder til diasnummer 4"/>
          <p:cNvSpPr>
            <a:spLocks noGrp="1"/>
          </p:cNvSpPr>
          <p:nvPr>
            <p:ph type="sldNum" sz="quarter" idx="3"/>
          </p:nvPr>
        </p:nvSpPr>
        <p:spPr>
          <a:xfrm>
            <a:off x="3892983" y="9556475"/>
            <a:ext cx="2979272" cy="503482"/>
          </a:xfrm>
          <a:prstGeom prst="rect">
            <a:avLst/>
          </a:prstGeom>
        </p:spPr>
        <p:txBody>
          <a:bodyPr vert="horz" lIns="93554" tIns="46777" rIns="93554" bIns="46777" rtlCol="0" anchor="b"/>
          <a:lstStyle>
            <a:lvl1pPr algn="r" eaLnBrk="0" hangingPunct="0">
              <a:defRPr sz="1200">
                <a:latin typeface="Arial" charset="0"/>
                <a:ea typeface="ヒラギノ角ゴ Pro W3" pitchFamily="48" charset="-128"/>
                <a:cs typeface="+mn-cs"/>
              </a:defRPr>
            </a:lvl1pPr>
          </a:lstStyle>
          <a:p>
            <a:pPr>
              <a:defRPr/>
            </a:pPr>
            <a:fld id="{B4AB7DCC-7593-41BC-B3E3-5BE471E5BA56}" type="slidenum">
              <a:rPr lang="da-DK"/>
              <a:pPr>
                <a:defRPr/>
              </a:pPr>
              <a:t>‹nr.›</a:t>
            </a:fld>
            <a:endParaRPr lang="da-DK"/>
          </a:p>
        </p:txBody>
      </p:sp>
    </p:spTree>
    <p:extLst>
      <p:ext uri="{BB962C8B-B14F-4D97-AF65-F5344CB8AC3E}">
        <p14:creationId xmlns:p14="http://schemas.microsoft.com/office/powerpoint/2010/main" val="7600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79273" cy="503483"/>
          </a:xfrm>
          <a:prstGeom prst="rect">
            <a:avLst/>
          </a:prstGeom>
          <a:noFill/>
          <a:ln w="9525">
            <a:noFill/>
            <a:miter lim="800000"/>
            <a:headEnd/>
            <a:tailEnd/>
          </a:ln>
        </p:spPr>
        <p:txBody>
          <a:bodyPr vert="horz" wrap="square" lIns="93554" tIns="46777" rIns="93554" bIns="46777" numCol="1" anchor="t" anchorCtr="0" compatLnSpc="1">
            <a:prstTxWarp prst="textNoShape">
              <a:avLst/>
            </a:prstTxWarp>
          </a:bodyPr>
          <a:lstStyle>
            <a:lvl1pPr eaLnBrk="0" hangingPunct="0">
              <a:defRPr sz="1200">
                <a:latin typeface="Arial" charset="0"/>
                <a:ea typeface="ヒラギノ角ゴ Pro W3" pitchFamily="48" charset="-128"/>
                <a:cs typeface="+mn-cs"/>
              </a:defRPr>
            </a:lvl1pPr>
          </a:lstStyle>
          <a:p>
            <a:pPr>
              <a:defRPr/>
            </a:pPr>
            <a:endParaRPr lang="da-DK"/>
          </a:p>
        </p:txBody>
      </p:sp>
      <p:sp>
        <p:nvSpPr>
          <p:cNvPr id="4099" name="Rectangle 3"/>
          <p:cNvSpPr>
            <a:spLocks noGrp="1" noChangeArrowheads="1"/>
          </p:cNvSpPr>
          <p:nvPr>
            <p:ph type="dt" idx="1"/>
          </p:nvPr>
        </p:nvSpPr>
        <p:spPr bwMode="auto">
          <a:xfrm>
            <a:off x="3894603" y="2"/>
            <a:ext cx="2979273" cy="503483"/>
          </a:xfrm>
          <a:prstGeom prst="rect">
            <a:avLst/>
          </a:prstGeom>
          <a:noFill/>
          <a:ln w="9525">
            <a:noFill/>
            <a:miter lim="800000"/>
            <a:headEnd/>
            <a:tailEnd/>
          </a:ln>
        </p:spPr>
        <p:txBody>
          <a:bodyPr vert="horz" wrap="square" lIns="93554" tIns="46777" rIns="93554" bIns="46777" numCol="1" anchor="t" anchorCtr="0" compatLnSpc="1">
            <a:prstTxWarp prst="textNoShape">
              <a:avLst/>
            </a:prstTxWarp>
          </a:bodyPr>
          <a:lstStyle>
            <a:lvl1pPr algn="r" eaLnBrk="0" hangingPunct="0">
              <a:defRPr sz="1200">
                <a:latin typeface="Arial" charset="0"/>
                <a:ea typeface="ヒラギノ角ゴ Pro W3" pitchFamily="48" charset="-128"/>
                <a:cs typeface="+mn-cs"/>
              </a:defRPr>
            </a:lvl1pPr>
          </a:lstStyle>
          <a:p>
            <a:pPr>
              <a:defRPr/>
            </a:pPr>
            <a:endParaRPr lang="da-DK"/>
          </a:p>
        </p:txBody>
      </p:sp>
      <p:sp>
        <p:nvSpPr>
          <p:cNvPr id="18436" name="Rectangle 4"/>
          <p:cNvSpPr>
            <a:spLocks noGrp="1" noRot="1" noChangeAspect="1" noChangeArrowheads="1" noTextEdit="1"/>
          </p:cNvSpPr>
          <p:nvPr>
            <p:ph type="sldImg" idx="2"/>
          </p:nvPr>
        </p:nvSpPr>
        <p:spPr bwMode="auto">
          <a:xfrm>
            <a:off x="919163" y="752475"/>
            <a:ext cx="5035550" cy="37766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6949" y="4779046"/>
            <a:ext cx="5039978" cy="4528113"/>
          </a:xfrm>
          <a:prstGeom prst="rect">
            <a:avLst/>
          </a:prstGeom>
          <a:noFill/>
          <a:ln w="9525">
            <a:noFill/>
            <a:miter lim="800000"/>
            <a:headEnd/>
            <a:tailEnd/>
          </a:ln>
        </p:spPr>
        <p:txBody>
          <a:bodyPr vert="horz" wrap="square" lIns="93554" tIns="46777" rIns="93554" bIns="46777"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4102" name="Rectangle 6"/>
          <p:cNvSpPr>
            <a:spLocks noGrp="1" noChangeArrowheads="1"/>
          </p:cNvSpPr>
          <p:nvPr>
            <p:ph type="ftr" sz="quarter" idx="4"/>
          </p:nvPr>
        </p:nvSpPr>
        <p:spPr bwMode="auto">
          <a:xfrm>
            <a:off x="2" y="9558092"/>
            <a:ext cx="2979273" cy="503483"/>
          </a:xfrm>
          <a:prstGeom prst="rect">
            <a:avLst/>
          </a:prstGeom>
          <a:noFill/>
          <a:ln w="9525">
            <a:noFill/>
            <a:miter lim="800000"/>
            <a:headEnd/>
            <a:tailEnd/>
          </a:ln>
        </p:spPr>
        <p:txBody>
          <a:bodyPr vert="horz" wrap="square" lIns="93554" tIns="46777" rIns="93554" bIns="46777" numCol="1" anchor="b" anchorCtr="0" compatLnSpc="1">
            <a:prstTxWarp prst="textNoShape">
              <a:avLst/>
            </a:prstTxWarp>
          </a:bodyPr>
          <a:lstStyle>
            <a:lvl1pPr eaLnBrk="0" hangingPunct="0">
              <a:defRPr sz="1200">
                <a:latin typeface="Arial" charset="0"/>
                <a:ea typeface="ヒラギノ角ゴ Pro W3" pitchFamily="48" charset="-128"/>
                <a:cs typeface="+mn-cs"/>
              </a:defRPr>
            </a:lvl1pPr>
          </a:lstStyle>
          <a:p>
            <a:pPr>
              <a:defRPr/>
            </a:pPr>
            <a:endParaRPr lang="da-DK"/>
          </a:p>
        </p:txBody>
      </p:sp>
      <p:sp>
        <p:nvSpPr>
          <p:cNvPr id="4103" name="Rectangle 7"/>
          <p:cNvSpPr>
            <a:spLocks noGrp="1" noChangeArrowheads="1"/>
          </p:cNvSpPr>
          <p:nvPr>
            <p:ph type="sldNum" sz="quarter" idx="5"/>
          </p:nvPr>
        </p:nvSpPr>
        <p:spPr bwMode="auto">
          <a:xfrm>
            <a:off x="3894603" y="9558092"/>
            <a:ext cx="2979273" cy="503483"/>
          </a:xfrm>
          <a:prstGeom prst="rect">
            <a:avLst/>
          </a:prstGeom>
          <a:noFill/>
          <a:ln w="9525">
            <a:noFill/>
            <a:miter lim="800000"/>
            <a:headEnd/>
            <a:tailEnd/>
          </a:ln>
        </p:spPr>
        <p:txBody>
          <a:bodyPr vert="horz" wrap="square" lIns="93554" tIns="46777" rIns="93554" bIns="46777" numCol="1" anchor="b" anchorCtr="0" compatLnSpc="1">
            <a:prstTxWarp prst="textNoShape">
              <a:avLst/>
            </a:prstTxWarp>
          </a:bodyPr>
          <a:lstStyle>
            <a:lvl1pPr algn="r" eaLnBrk="0" hangingPunct="0">
              <a:defRPr sz="1200">
                <a:latin typeface="Arial" charset="0"/>
                <a:ea typeface="ヒラギノ角ゴ Pro W3" pitchFamily="48" charset="-128"/>
                <a:cs typeface="+mn-cs"/>
              </a:defRPr>
            </a:lvl1pPr>
          </a:lstStyle>
          <a:p>
            <a:pPr>
              <a:defRPr/>
            </a:pPr>
            <a:fld id="{F8D3E62C-0906-407D-B940-73446845ADCD}" type="slidenum">
              <a:rPr lang="da-DK"/>
              <a:pPr>
                <a:defRPr/>
              </a:pPr>
              <a:t>‹nr.›</a:t>
            </a:fld>
            <a:endParaRPr lang="da-DK"/>
          </a:p>
        </p:txBody>
      </p:sp>
    </p:spTree>
    <p:extLst>
      <p:ext uri="{BB962C8B-B14F-4D97-AF65-F5344CB8AC3E}">
        <p14:creationId xmlns:p14="http://schemas.microsoft.com/office/powerpoint/2010/main" val="85869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48"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48"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E6F6188-A56F-430C-A13D-CA4D02506168}" type="slidenum">
              <a:rPr lang="da-DK" smtClean="0">
                <a:latin typeface="Arial" pitchFamily="34" charset="0"/>
                <a:ea typeface="ヒラギノ角ゴ Pro W3"/>
                <a:cs typeface="ヒラギノ角ゴ Pro W3"/>
              </a:rPr>
              <a:pPr/>
              <a:t>1</a:t>
            </a:fld>
            <a:endParaRPr lang="da-DK">
              <a:latin typeface="Arial" pitchFamily="34" charset="0"/>
              <a:ea typeface="ヒラギノ角ゴ Pro W3"/>
              <a:cs typeface="ヒラギノ角ゴ Pro W3"/>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dirty="0">
              <a:latin typeface="Arial" pitchFamily="34" charset="0"/>
              <a:ea typeface="ヒラギノ角ゴ Pro W3"/>
            </a:endParaRPr>
          </a:p>
        </p:txBody>
      </p:sp>
    </p:spTree>
    <p:extLst>
      <p:ext uri="{BB962C8B-B14F-4D97-AF65-F5344CB8AC3E}">
        <p14:creationId xmlns:p14="http://schemas.microsoft.com/office/powerpoint/2010/main" val="421708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a:ln/>
        </p:spPr>
      </p:sp>
      <p:sp>
        <p:nvSpPr>
          <p:cNvPr id="26627" name="Pladsholder til noter 2"/>
          <p:cNvSpPr>
            <a:spLocks noGrp="1"/>
          </p:cNvSpPr>
          <p:nvPr>
            <p:ph type="body" idx="1"/>
          </p:nvPr>
        </p:nvSpPr>
        <p:spPr>
          <a:noFill/>
          <a:ln/>
        </p:spPr>
        <p:txBody>
          <a:bodyPr/>
          <a:lstStyle/>
          <a:p>
            <a:pPr eaLnBrk="1" hangingPunct="1"/>
            <a:endParaRPr lang="da-DK" dirty="0">
              <a:latin typeface="Arial" pitchFamily="34" charset="0"/>
              <a:ea typeface="ヒラギノ角ゴ Pro W3"/>
            </a:endParaRPr>
          </a:p>
        </p:txBody>
      </p:sp>
      <p:sp>
        <p:nvSpPr>
          <p:cNvPr id="26628" name="Pladsholder til diasnummer 3"/>
          <p:cNvSpPr>
            <a:spLocks noGrp="1"/>
          </p:cNvSpPr>
          <p:nvPr>
            <p:ph type="sldNum" sz="quarter" idx="5"/>
          </p:nvPr>
        </p:nvSpPr>
        <p:spPr>
          <a:noFill/>
        </p:spPr>
        <p:txBody>
          <a:bodyPr/>
          <a:lstStyle/>
          <a:p>
            <a:fld id="{074B061E-FDA3-4445-BEB6-97E7727002F8}" type="slidenum">
              <a:rPr lang="da-DK" smtClean="0">
                <a:latin typeface="Arial" pitchFamily="34" charset="0"/>
                <a:ea typeface="ヒラギノ角ゴ Pro W3"/>
                <a:cs typeface="ヒラギノ角ゴ Pro W3"/>
              </a:rPr>
              <a:pPr/>
              <a:t>13</a:t>
            </a:fld>
            <a:endParaRPr lang="da-DK">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4896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a:ln/>
        </p:spPr>
        <p:txBody>
          <a:bodyPr/>
          <a:lstStyle/>
          <a:p>
            <a:pPr eaLnBrk="1" hangingPunct="1"/>
            <a:endParaRPr lang="da-DK">
              <a:latin typeface="Arial" pitchFamily="34" charset="0"/>
              <a:ea typeface="ヒラギノ角ゴ Pro W3"/>
            </a:endParaRPr>
          </a:p>
        </p:txBody>
      </p:sp>
      <p:sp>
        <p:nvSpPr>
          <p:cNvPr id="27652" name="Pladsholder til diasnummer 3"/>
          <p:cNvSpPr txBox="1">
            <a:spLocks noGrp="1"/>
          </p:cNvSpPr>
          <p:nvPr/>
        </p:nvSpPr>
        <p:spPr bwMode="auto">
          <a:xfrm>
            <a:off x="3894603" y="9558092"/>
            <a:ext cx="2979273" cy="503483"/>
          </a:xfrm>
          <a:prstGeom prst="rect">
            <a:avLst/>
          </a:prstGeom>
          <a:noFill/>
          <a:ln w="9525">
            <a:noFill/>
            <a:miter lim="800000"/>
            <a:headEnd/>
            <a:tailEnd/>
          </a:ln>
        </p:spPr>
        <p:txBody>
          <a:bodyPr lIns="93554" tIns="46777" rIns="93554" bIns="46777" anchor="b"/>
          <a:lstStyle/>
          <a:p>
            <a:pPr algn="r" eaLnBrk="0" hangingPunct="0"/>
            <a:fld id="{66928949-E8FE-42CE-BEDD-3DF91437DF30}" type="slidenum">
              <a:rPr lang="da-DK" sz="1200"/>
              <a:pPr algn="r" eaLnBrk="0" hangingPunct="0"/>
              <a:t>14</a:t>
            </a:fld>
            <a:endParaRPr lang="da-DK" sz="1200" dirty="0"/>
          </a:p>
        </p:txBody>
      </p:sp>
    </p:spTree>
    <p:extLst>
      <p:ext uri="{BB962C8B-B14F-4D97-AF65-F5344CB8AC3E}">
        <p14:creationId xmlns:p14="http://schemas.microsoft.com/office/powerpoint/2010/main" val="30213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F8D3E62C-0906-407D-B940-73446845ADCD}" type="slidenum">
              <a:rPr lang="da-DK" smtClean="0"/>
              <a:pPr>
                <a:defRPr/>
              </a:pPr>
              <a:t>15</a:t>
            </a:fld>
            <a:endParaRPr lang="da-DK"/>
          </a:p>
        </p:txBody>
      </p:sp>
    </p:spTree>
    <p:extLst>
      <p:ext uri="{BB962C8B-B14F-4D97-AF65-F5344CB8AC3E}">
        <p14:creationId xmlns:p14="http://schemas.microsoft.com/office/powerpoint/2010/main" val="157946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22</a:t>
            </a:fld>
            <a:endParaRPr lang="da-DK"/>
          </a:p>
        </p:txBody>
      </p:sp>
    </p:spTree>
    <p:extLst>
      <p:ext uri="{BB962C8B-B14F-4D97-AF65-F5344CB8AC3E}">
        <p14:creationId xmlns:p14="http://schemas.microsoft.com/office/powerpoint/2010/main" val="378190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F8D3E62C-0906-407D-B940-73446845ADCD}" type="slidenum">
              <a:rPr lang="da-DK" smtClean="0"/>
              <a:pPr>
                <a:defRPr/>
              </a:pPr>
              <a:t>23</a:t>
            </a:fld>
            <a:endParaRPr lang="da-DK"/>
          </a:p>
        </p:txBody>
      </p:sp>
    </p:spTree>
    <p:extLst>
      <p:ext uri="{BB962C8B-B14F-4D97-AF65-F5344CB8AC3E}">
        <p14:creationId xmlns:p14="http://schemas.microsoft.com/office/powerpoint/2010/main" val="356181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F8D3E62C-0906-407D-B940-73446845ADCD}" type="slidenum">
              <a:rPr lang="da-DK" smtClean="0"/>
              <a:pPr>
                <a:defRPr/>
              </a:pPr>
              <a:t>24</a:t>
            </a:fld>
            <a:endParaRPr lang="da-DK"/>
          </a:p>
        </p:txBody>
      </p:sp>
    </p:spTree>
    <p:extLst>
      <p:ext uri="{BB962C8B-B14F-4D97-AF65-F5344CB8AC3E}">
        <p14:creationId xmlns:p14="http://schemas.microsoft.com/office/powerpoint/2010/main" val="285791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25</a:t>
            </a:fld>
            <a:endParaRPr lang="da-DK"/>
          </a:p>
        </p:txBody>
      </p:sp>
    </p:spTree>
    <p:extLst>
      <p:ext uri="{BB962C8B-B14F-4D97-AF65-F5344CB8AC3E}">
        <p14:creationId xmlns:p14="http://schemas.microsoft.com/office/powerpoint/2010/main" val="2070281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29</a:t>
            </a:fld>
            <a:endParaRPr lang="da-DK"/>
          </a:p>
        </p:txBody>
      </p:sp>
    </p:spTree>
    <p:extLst>
      <p:ext uri="{BB962C8B-B14F-4D97-AF65-F5344CB8AC3E}">
        <p14:creationId xmlns:p14="http://schemas.microsoft.com/office/powerpoint/2010/main" val="142727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F8D3E62C-0906-407D-B940-73446845ADCD}" type="slidenum">
              <a:rPr lang="da-DK" smtClean="0"/>
              <a:pPr>
                <a:defRPr/>
              </a:pPr>
              <a:t>30</a:t>
            </a:fld>
            <a:endParaRPr lang="da-DK"/>
          </a:p>
        </p:txBody>
      </p:sp>
    </p:spTree>
    <p:extLst>
      <p:ext uri="{BB962C8B-B14F-4D97-AF65-F5344CB8AC3E}">
        <p14:creationId xmlns:p14="http://schemas.microsoft.com/office/powerpoint/2010/main" val="385229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31</a:t>
            </a:fld>
            <a:endParaRPr lang="da-DK"/>
          </a:p>
        </p:txBody>
      </p:sp>
    </p:spTree>
    <p:extLst>
      <p:ext uri="{BB962C8B-B14F-4D97-AF65-F5344CB8AC3E}">
        <p14:creationId xmlns:p14="http://schemas.microsoft.com/office/powerpoint/2010/main" val="312420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2</a:t>
            </a:fld>
            <a:endParaRPr lang="da-DK"/>
          </a:p>
        </p:txBody>
      </p:sp>
    </p:spTree>
    <p:extLst>
      <p:ext uri="{BB962C8B-B14F-4D97-AF65-F5344CB8AC3E}">
        <p14:creationId xmlns:p14="http://schemas.microsoft.com/office/powerpoint/2010/main" val="288518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4</a:t>
            </a:fld>
            <a:endParaRPr lang="da-DK"/>
          </a:p>
        </p:txBody>
      </p:sp>
    </p:spTree>
    <p:extLst>
      <p:ext uri="{BB962C8B-B14F-4D97-AF65-F5344CB8AC3E}">
        <p14:creationId xmlns:p14="http://schemas.microsoft.com/office/powerpoint/2010/main" val="155388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ln/>
        </p:spPr>
      </p:sp>
      <p:sp>
        <p:nvSpPr>
          <p:cNvPr id="23555" name="Pladsholder til noter 2"/>
          <p:cNvSpPr>
            <a:spLocks noGrp="1"/>
          </p:cNvSpPr>
          <p:nvPr>
            <p:ph type="body" idx="1"/>
          </p:nvPr>
        </p:nvSpPr>
        <p:spPr>
          <a:noFill/>
          <a:ln/>
        </p:spPr>
        <p:txBody>
          <a:bodyPr/>
          <a:lstStyle/>
          <a:p>
            <a:pPr eaLnBrk="1" hangingPunct="1"/>
            <a:r>
              <a:rPr lang="da-DK" dirty="0">
                <a:latin typeface="Arial" pitchFamily="34" charset="0"/>
                <a:ea typeface="ヒラギノ角ゴ Pro W3"/>
              </a:rPr>
              <a:t>Forklaring af hvad idrætslinje betyder</a:t>
            </a:r>
          </a:p>
        </p:txBody>
      </p:sp>
      <p:sp>
        <p:nvSpPr>
          <p:cNvPr id="23556" name="Pladsholder til diasnummer 3"/>
          <p:cNvSpPr txBox="1">
            <a:spLocks noGrp="1"/>
          </p:cNvSpPr>
          <p:nvPr/>
        </p:nvSpPr>
        <p:spPr bwMode="auto">
          <a:xfrm>
            <a:off x="3894603" y="9558092"/>
            <a:ext cx="2979273" cy="503483"/>
          </a:xfrm>
          <a:prstGeom prst="rect">
            <a:avLst/>
          </a:prstGeom>
          <a:noFill/>
          <a:ln w="9525">
            <a:noFill/>
            <a:miter lim="800000"/>
            <a:headEnd/>
            <a:tailEnd/>
          </a:ln>
        </p:spPr>
        <p:txBody>
          <a:bodyPr lIns="93554" tIns="46777" rIns="93554" bIns="46777" anchor="b"/>
          <a:lstStyle/>
          <a:p>
            <a:pPr algn="r" eaLnBrk="0" hangingPunct="0"/>
            <a:fld id="{455BC6F1-6742-4846-B56C-03A43B65FF22}" type="slidenum">
              <a:rPr lang="da-DK" sz="1200"/>
              <a:pPr algn="r" eaLnBrk="0" hangingPunct="0"/>
              <a:t>5</a:t>
            </a:fld>
            <a:endParaRPr lang="da-DK" sz="1200" dirty="0"/>
          </a:p>
        </p:txBody>
      </p:sp>
    </p:spTree>
    <p:extLst>
      <p:ext uri="{BB962C8B-B14F-4D97-AF65-F5344CB8AC3E}">
        <p14:creationId xmlns:p14="http://schemas.microsoft.com/office/powerpoint/2010/main" val="161730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7</a:t>
            </a:fld>
            <a:endParaRPr lang="da-DK"/>
          </a:p>
        </p:txBody>
      </p:sp>
    </p:spTree>
    <p:extLst>
      <p:ext uri="{BB962C8B-B14F-4D97-AF65-F5344CB8AC3E}">
        <p14:creationId xmlns:p14="http://schemas.microsoft.com/office/powerpoint/2010/main" val="23699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8</a:t>
            </a:fld>
            <a:endParaRPr lang="da-DK"/>
          </a:p>
        </p:txBody>
      </p:sp>
    </p:spTree>
    <p:extLst>
      <p:ext uri="{BB962C8B-B14F-4D97-AF65-F5344CB8AC3E}">
        <p14:creationId xmlns:p14="http://schemas.microsoft.com/office/powerpoint/2010/main" val="136093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10</a:t>
            </a:fld>
            <a:endParaRPr lang="da-DK"/>
          </a:p>
        </p:txBody>
      </p:sp>
    </p:spTree>
    <p:extLst>
      <p:ext uri="{BB962C8B-B14F-4D97-AF65-F5344CB8AC3E}">
        <p14:creationId xmlns:p14="http://schemas.microsoft.com/office/powerpoint/2010/main" val="56152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F8D3E62C-0906-407D-B940-73446845ADCD}" type="slidenum">
              <a:rPr lang="da-DK" smtClean="0"/>
              <a:pPr>
                <a:defRPr/>
              </a:pPr>
              <a:t>11</a:t>
            </a:fld>
            <a:endParaRPr lang="da-DK"/>
          </a:p>
        </p:txBody>
      </p:sp>
    </p:spTree>
    <p:extLst>
      <p:ext uri="{BB962C8B-B14F-4D97-AF65-F5344CB8AC3E}">
        <p14:creationId xmlns:p14="http://schemas.microsoft.com/office/powerpoint/2010/main" val="192547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F8D3E62C-0906-407D-B940-73446845ADCD}" type="slidenum">
              <a:rPr lang="da-DK" smtClean="0"/>
              <a:pPr>
                <a:defRPr/>
              </a:pPr>
              <a:t>12</a:t>
            </a:fld>
            <a:endParaRPr lang="da-DK"/>
          </a:p>
        </p:txBody>
      </p:sp>
    </p:spTree>
    <p:extLst>
      <p:ext uri="{BB962C8B-B14F-4D97-AF65-F5344CB8AC3E}">
        <p14:creationId xmlns:p14="http://schemas.microsoft.com/office/powerpoint/2010/main" val="351548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da-DK"/>
              <a:t>Klik for at redigere titeltypografien i masteren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2512282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6" name="Footer Placeholder 5"/>
          <p:cNvSpPr>
            <a:spLocks noGrp="1"/>
          </p:cNvSpPr>
          <p:nvPr>
            <p:ph type="ftr" sz="quarter" idx="11"/>
          </p:nvPr>
        </p:nvSpPr>
        <p:spPr/>
        <p:txBody>
          <a:bodyPr/>
          <a:lstStyle/>
          <a:p>
            <a:pPr>
              <a:defRPr/>
            </a:pPr>
            <a:r>
              <a:rPr lang="da-DK"/>
              <a:t>v-b,bvkclkbcøævbkAne Eggert / kommunikationskonsulent / Informationsmøde</a:t>
            </a:r>
          </a:p>
        </p:txBody>
      </p:sp>
      <p:sp>
        <p:nvSpPr>
          <p:cNvPr id="7" name="Slide Number Placeholder 6"/>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280297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da-DK"/>
              <a:t>Klik for at redigere titeltypografien i masteren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756377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da-DK"/>
              <a:t>Klik for at redigere titeltypografien i masteren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a:t>Klik for at redigere teksttypografierne i masteren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39005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3335383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4"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1586964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a:t>Klik for at redigere titeltypografien i masteren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4"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2808233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nchorCtr="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fld id="{6321E6BD-5DDA-4CE8-9095-A6BECA040949}"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1EF42AFC-0106-4D89-9DC1-833F4CEC5671}" type="slidenum">
              <a:rPr lang="da-DK" smtClean="0"/>
              <a:pPr>
                <a:defRPr/>
              </a:pPr>
              <a:t>‹nr.›</a:t>
            </a:fld>
            <a:endParaRPr lang="da-DK"/>
          </a:p>
        </p:txBody>
      </p:sp>
    </p:spTree>
    <p:extLst>
      <p:ext uri="{BB962C8B-B14F-4D97-AF65-F5344CB8AC3E}">
        <p14:creationId xmlns:p14="http://schemas.microsoft.com/office/powerpoint/2010/main" val="3752934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pPr>
              <a:defRPr/>
            </a:pPr>
            <a:fld id="{C9116E9D-5A9E-4F21-84A7-3CB9B558274F}"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B3D9B032-97B7-4670-826D-BBBF8A868F3D}" type="slidenum">
              <a:rPr lang="da-DK" smtClean="0"/>
              <a:pPr>
                <a:defRPr/>
              </a:pPr>
              <a:t>‹nr.›</a:t>
            </a:fld>
            <a:endParaRPr lang="da-DK"/>
          </a:p>
        </p:txBody>
      </p:sp>
    </p:spTree>
    <p:extLst>
      <p:ext uri="{BB962C8B-B14F-4D97-AF65-F5344CB8AC3E}">
        <p14:creationId xmlns:p14="http://schemas.microsoft.com/office/powerpoint/2010/main" val="2780879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3"/>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221FAF31-1490-4D90-980E-D40F82BC6E9E}" type="slidenum">
              <a:rPr lang="da-DK" smtClean="0"/>
              <a:pPr>
                <a:defRPr/>
              </a:pPr>
              <a:t>‹nr.›</a:t>
            </a:fld>
            <a:endParaRPr lang="da-DK"/>
          </a:p>
        </p:txBody>
      </p:sp>
    </p:spTree>
    <p:extLst>
      <p:ext uri="{BB962C8B-B14F-4D97-AF65-F5344CB8AC3E}">
        <p14:creationId xmlns:p14="http://schemas.microsoft.com/office/powerpoint/2010/main" val="2579923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pPr>
              <a:defRPr/>
            </a:pPr>
            <a:fld id="{6C2974D2-40FB-424E-BEC9-A4A1EF03969D}" type="datetime1">
              <a:rPr lang="da-DK" smtClean="0"/>
              <a:pPr>
                <a:defRPr/>
              </a:pPr>
              <a:t>13-11-2024</a:t>
            </a:fld>
            <a:endParaRPr lang="da-DK"/>
          </a:p>
        </p:txBody>
      </p:sp>
      <p:sp>
        <p:nvSpPr>
          <p:cNvPr id="5" name="Footer Placeholder 4"/>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5"/>
          <p:cNvSpPr>
            <a:spLocks noGrp="1"/>
          </p:cNvSpPr>
          <p:nvPr>
            <p:ph type="sldNum" sz="quarter" idx="12"/>
          </p:nvPr>
        </p:nvSpPr>
        <p:spPr/>
        <p:txBody>
          <a:bodyPr/>
          <a:lstStyle/>
          <a:p>
            <a:pPr>
              <a:defRPr/>
            </a:pPr>
            <a:fld id="{B3D7AA90-4E9F-408A-A0E6-37993F454135}" type="slidenum">
              <a:rPr lang="da-DK" smtClean="0"/>
              <a:pPr>
                <a:defRPr/>
              </a:pPr>
              <a:t>‹nr.›</a:t>
            </a:fld>
            <a:endParaRPr lang="da-DK"/>
          </a:p>
        </p:txBody>
      </p:sp>
    </p:spTree>
    <p:extLst>
      <p:ext uri="{BB962C8B-B14F-4D97-AF65-F5344CB8AC3E}">
        <p14:creationId xmlns:p14="http://schemas.microsoft.com/office/powerpoint/2010/main" val="4082098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pPr>
              <a:defRPr/>
            </a:pPr>
            <a:fld id="{2A7D3ED3-9F4D-4EA1-9462-0A540C5AE2E9}" type="datetime1">
              <a:rPr lang="da-DK" smtClean="0"/>
              <a:pPr>
                <a:defRPr/>
              </a:pPr>
              <a:t>13-11-2024</a:t>
            </a:fld>
            <a:endParaRPr lang="da-DK"/>
          </a:p>
        </p:txBody>
      </p:sp>
      <p:sp>
        <p:nvSpPr>
          <p:cNvPr id="6" name="Footer Placeholder 5"/>
          <p:cNvSpPr>
            <a:spLocks noGrp="1"/>
          </p:cNvSpPr>
          <p:nvPr>
            <p:ph type="ftr" sz="quarter" idx="11"/>
          </p:nvPr>
        </p:nvSpPr>
        <p:spPr/>
        <p:txBody>
          <a:bodyPr/>
          <a:lstStyle/>
          <a:p>
            <a:pPr>
              <a:defRPr/>
            </a:pPr>
            <a:r>
              <a:rPr lang="da-DK"/>
              <a:t>v-b,bvkclkbcøævbkAne Eggert / kommunikationskonsulent / Informationsmøde</a:t>
            </a:r>
          </a:p>
        </p:txBody>
      </p:sp>
      <p:sp>
        <p:nvSpPr>
          <p:cNvPr id="7" name="Slide Number Placeholder 6"/>
          <p:cNvSpPr>
            <a:spLocks noGrp="1"/>
          </p:cNvSpPr>
          <p:nvPr>
            <p:ph type="sldNum" sz="quarter" idx="12"/>
          </p:nvPr>
        </p:nvSpPr>
        <p:spPr/>
        <p:txBody>
          <a:bodyPr/>
          <a:lstStyle/>
          <a:p>
            <a:pPr>
              <a:defRPr/>
            </a:pPr>
            <a:fld id="{74665EF5-5CCA-4892-AC39-DA37E0F9FD42}" type="slidenum">
              <a:rPr lang="da-DK" smtClean="0"/>
              <a:pPr>
                <a:defRPr/>
              </a:pPr>
              <a:t>‹nr.›</a:t>
            </a:fld>
            <a:endParaRPr lang="da-DK"/>
          </a:p>
        </p:txBody>
      </p:sp>
    </p:spTree>
    <p:extLst>
      <p:ext uri="{BB962C8B-B14F-4D97-AF65-F5344CB8AC3E}">
        <p14:creationId xmlns:p14="http://schemas.microsoft.com/office/powerpoint/2010/main" val="2786528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pPr>
              <a:defRPr/>
            </a:pPr>
            <a:fld id="{B017A740-3223-4E92-BBC9-733831259849}" type="datetime1">
              <a:rPr lang="da-DK" smtClean="0"/>
              <a:pPr>
                <a:defRPr/>
              </a:pPr>
              <a:t>13-11-2024</a:t>
            </a:fld>
            <a:endParaRPr lang="da-DK"/>
          </a:p>
        </p:txBody>
      </p:sp>
      <p:sp>
        <p:nvSpPr>
          <p:cNvPr id="8" name="Footer Placeholder 7"/>
          <p:cNvSpPr>
            <a:spLocks noGrp="1"/>
          </p:cNvSpPr>
          <p:nvPr>
            <p:ph type="ftr" sz="quarter" idx="11"/>
          </p:nvPr>
        </p:nvSpPr>
        <p:spPr/>
        <p:txBody>
          <a:bodyPr/>
          <a:lstStyle/>
          <a:p>
            <a:pPr>
              <a:defRPr/>
            </a:pPr>
            <a:r>
              <a:rPr lang="da-DK"/>
              <a:t>v-b,bvkclkbcøævbkAne Eggert / kommunikationskonsulent / Informationsmøde</a:t>
            </a:r>
          </a:p>
        </p:txBody>
      </p:sp>
      <p:sp>
        <p:nvSpPr>
          <p:cNvPr id="9" name="Slide Number Placeholder 8"/>
          <p:cNvSpPr>
            <a:spLocks noGrp="1"/>
          </p:cNvSpPr>
          <p:nvPr>
            <p:ph type="sldNum" sz="quarter" idx="12"/>
          </p:nvPr>
        </p:nvSpPr>
        <p:spPr/>
        <p:txBody>
          <a:bodyPr/>
          <a:lstStyle/>
          <a:p>
            <a:pPr>
              <a:defRPr/>
            </a:pPr>
            <a:fld id="{EFA71090-12AC-4866-BD5A-BA5D8BE25AF6}" type="slidenum">
              <a:rPr lang="da-DK" smtClean="0"/>
              <a:pPr>
                <a:defRPr/>
              </a:pPr>
              <a:t>‹nr.›</a:t>
            </a:fld>
            <a:endParaRPr lang="da-DK"/>
          </a:p>
        </p:txBody>
      </p:sp>
    </p:spTree>
    <p:extLst>
      <p:ext uri="{BB962C8B-B14F-4D97-AF65-F5344CB8AC3E}">
        <p14:creationId xmlns:p14="http://schemas.microsoft.com/office/powerpoint/2010/main" val="464167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7" name="Date Placeholder 2"/>
          <p:cNvSpPr>
            <a:spLocks noGrp="1"/>
          </p:cNvSpPr>
          <p:nvPr>
            <p:ph type="dt" sz="half" idx="10"/>
          </p:nvPr>
        </p:nvSpPr>
        <p:spPr/>
        <p:txBody>
          <a:bodyPr/>
          <a:lstStyle/>
          <a:p>
            <a:pPr>
              <a:defRPr/>
            </a:pPr>
            <a:fld id="{77203EEB-0DF8-413D-BC90-98B27BF6D04B}" type="datetime1">
              <a:rPr lang="da-DK" smtClean="0"/>
              <a:pPr>
                <a:defRPr/>
              </a:pPr>
              <a:t>13-11-2024</a:t>
            </a:fld>
            <a:endParaRPr lang="da-DK"/>
          </a:p>
        </p:txBody>
      </p:sp>
      <p:sp>
        <p:nvSpPr>
          <p:cNvPr id="5" name="Footer Placeholder 3"/>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4"/>
          <p:cNvSpPr>
            <a:spLocks noGrp="1"/>
          </p:cNvSpPr>
          <p:nvPr>
            <p:ph type="sldNum" sz="quarter" idx="12"/>
          </p:nvPr>
        </p:nvSpPr>
        <p:spPr/>
        <p:txBody>
          <a:bodyPr/>
          <a:lstStyle/>
          <a:p>
            <a:pPr>
              <a:defRPr/>
            </a:pPr>
            <a:fld id="{A1AA64F1-1696-46F6-8500-09362CECA7C4}" type="slidenum">
              <a:rPr lang="da-DK" smtClean="0"/>
              <a:pPr>
                <a:defRPr/>
              </a:pPr>
              <a:t>‹nr.›</a:t>
            </a:fld>
            <a:endParaRPr lang="da-DK"/>
          </a:p>
        </p:txBody>
      </p:sp>
    </p:spTree>
    <p:extLst>
      <p:ext uri="{BB962C8B-B14F-4D97-AF65-F5344CB8AC3E}">
        <p14:creationId xmlns:p14="http://schemas.microsoft.com/office/powerpoint/2010/main" val="1156592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44EB1027-BF94-4891-9A9A-87C3BC1A1ABB}" type="datetime1">
              <a:rPr lang="da-DK" smtClean="0"/>
              <a:pPr>
                <a:defRPr/>
              </a:pPr>
              <a:t>13-11-2024</a:t>
            </a:fld>
            <a:endParaRPr lang="da-DK"/>
          </a:p>
        </p:txBody>
      </p:sp>
      <p:sp>
        <p:nvSpPr>
          <p:cNvPr id="5" name="Footer Placeholder 2"/>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3"/>
          <p:cNvSpPr>
            <a:spLocks noGrp="1"/>
          </p:cNvSpPr>
          <p:nvPr>
            <p:ph type="sldNum" sz="quarter" idx="12"/>
          </p:nvPr>
        </p:nvSpPr>
        <p:spPr/>
        <p:txBody>
          <a:bodyPr/>
          <a:lstStyle/>
          <a:p>
            <a:pPr>
              <a:defRPr/>
            </a:pPr>
            <a:fld id="{3B3F2F76-08CD-4442-A38F-0A0C15ADBE54}" type="slidenum">
              <a:rPr lang="da-DK" smtClean="0"/>
              <a:pPr>
                <a:defRPr/>
              </a:pPr>
              <a:t>‹nr.›</a:t>
            </a:fld>
            <a:endParaRPr lang="da-DK"/>
          </a:p>
        </p:txBody>
      </p:sp>
    </p:spTree>
    <p:extLst>
      <p:ext uri="{BB962C8B-B14F-4D97-AF65-F5344CB8AC3E}">
        <p14:creationId xmlns:p14="http://schemas.microsoft.com/office/powerpoint/2010/main" val="40107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7" name="Date Placeholder 4"/>
          <p:cNvSpPr>
            <a:spLocks noGrp="1"/>
          </p:cNvSpPr>
          <p:nvPr>
            <p:ph type="dt" sz="half" idx="10"/>
          </p:nvPr>
        </p:nvSpPr>
        <p:spPr/>
        <p:txBody>
          <a:bodyPr/>
          <a:lstStyle/>
          <a:p>
            <a:pPr>
              <a:defRPr/>
            </a:pPr>
            <a:fld id="{D3FC0F04-083D-4262-870F-FC80DB507363}" type="datetime1">
              <a:rPr lang="da-DK" smtClean="0"/>
              <a:pPr>
                <a:defRPr/>
              </a:pPr>
              <a:t>13-11-2024</a:t>
            </a:fld>
            <a:endParaRPr lang="da-DK"/>
          </a:p>
        </p:txBody>
      </p:sp>
      <p:sp>
        <p:nvSpPr>
          <p:cNvPr id="5" name="Footer Placeholder 5"/>
          <p:cNvSpPr>
            <a:spLocks noGrp="1"/>
          </p:cNvSpPr>
          <p:nvPr>
            <p:ph type="ftr" sz="quarter" idx="11"/>
          </p:nvPr>
        </p:nvSpPr>
        <p:spPr/>
        <p:txBody>
          <a:bodyPr/>
          <a:lstStyle/>
          <a:p>
            <a:pPr>
              <a:defRPr/>
            </a:pPr>
            <a:r>
              <a:rPr lang="da-DK"/>
              <a:t>v-b,bvkclkbcøævbkAne Eggert / kommunikationskonsulent / Informationsmøde</a:t>
            </a:r>
          </a:p>
        </p:txBody>
      </p:sp>
      <p:sp>
        <p:nvSpPr>
          <p:cNvPr id="6" name="Slide Number Placeholder 6"/>
          <p:cNvSpPr>
            <a:spLocks noGrp="1"/>
          </p:cNvSpPr>
          <p:nvPr>
            <p:ph type="sldNum" sz="quarter" idx="12"/>
          </p:nvPr>
        </p:nvSpPr>
        <p:spPr/>
        <p:txBody>
          <a:bodyPr/>
          <a:lstStyle/>
          <a:p>
            <a:pPr>
              <a:defRPr/>
            </a:pPr>
            <a:fld id="{FE54B6F8-726D-4350-B773-ED792B44AB62}" type="slidenum">
              <a:rPr lang="da-DK" smtClean="0"/>
              <a:pPr>
                <a:defRPr/>
              </a:pPr>
              <a:t>‹nr.›</a:t>
            </a:fld>
            <a:endParaRPr lang="da-DK"/>
          </a:p>
        </p:txBody>
      </p:sp>
    </p:spTree>
    <p:extLst>
      <p:ext uri="{BB962C8B-B14F-4D97-AF65-F5344CB8AC3E}">
        <p14:creationId xmlns:p14="http://schemas.microsoft.com/office/powerpoint/2010/main" val="2182946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pPr>
              <a:defRPr/>
            </a:pPr>
            <a:fld id="{E61F2541-4566-4E38-BCBD-C091F39F10A3}" type="datetime1">
              <a:rPr lang="da-DK" smtClean="0"/>
              <a:pPr>
                <a:defRPr/>
              </a:pPr>
              <a:t>13-11-2024</a:t>
            </a:fld>
            <a:endParaRPr lang="da-DK"/>
          </a:p>
        </p:txBody>
      </p:sp>
      <p:sp>
        <p:nvSpPr>
          <p:cNvPr id="6" name="Footer Placeholder 5"/>
          <p:cNvSpPr>
            <a:spLocks noGrp="1"/>
          </p:cNvSpPr>
          <p:nvPr>
            <p:ph type="ftr" sz="quarter" idx="11"/>
          </p:nvPr>
        </p:nvSpPr>
        <p:spPr/>
        <p:txBody>
          <a:bodyPr/>
          <a:lstStyle/>
          <a:p>
            <a:pPr>
              <a:defRPr/>
            </a:pPr>
            <a:r>
              <a:rPr lang="da-DK"/>
              <a:t>v-b,bvkclkbcøævbkAne Eggert / kommunikationskonsulent / Informationsmøde</a:t>
            </a:r>
          </a:p>
        </p:txBody>
      </p:sp>
      <p:sp>
        <p:nvSpPr>
          <p:cNvPr id="7" name="Slide Number Placeholder 6"/>
          <p:cNvSpPr>
            <a:spLocks noGrp="1"/>
          </p:cNvSpPr>
          <p:nvPr>
            <p:ph type="sldNum" sz="quarter" idx="12"/>
          </p:nvPr>
        </p:nvSpPr>
        <p:spPr/>
        <p:txBody>
          <a:bodyPr/>
          <a:lstStyle/>
          <a:p>
            <a:pPr>
              <a:defRPr/>
            </a:pPr>
            <a:fld id="{01B6ADB3-0A1E-4563-AA89-58CAA54EC1EC}" type="slidenum">
              <a:rPr lang="da-DK" smtClean="0"/>
              <a:pPr>
                <a:defRPr/>
              </a:pPr>
              <a:t>‹nr.›</a:t>
            </a:fld>
            <a:endParaRPr lang="da-DK"/>
          </a:p>
        </p:txBody>
      </p:sp>
    </p:spTree>
    <p:extLst>
      <p:ext uri="{BB962C8B-B14F-4D97-AF65-F5344CB8AC3E}">
        <p14:creationId xmlns:p14="http://schemas.microsoft.com/office/powerpoint/2010/main" val="2272288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44EB1027-BF94-4891-9A9A-87C3BC1A1ABB}" type="datetime1">
              <a:rPr lang="da-DK" smtClean="0"/>
              <a:pPr>
                <a:defRPr/>
              </a:pPr>
              <a:t>13-11-2024</a:t>
            </a:fld>
            <a:endParaRPr lang="da-DK"/>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r>
              <a:rPr lang="da-DK"/>
              <a:t>v-b,bvkclkbcøævbkAne Eggert / kommunikationskonsulent / Informationsmøde</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3B3F2F76-08CD-4442-A38F-0A0C15ADBE54}" type="slidenum">
              <a:rPr lang="da-DK" smtClean="0"/>
              <a:pPr>
                <a:defRPr/>
              </a:pPr>
              <a:t>‹nr.›</a:t>
            </a:fld>
            <a:endParaRPr lang="da-DK"/>
          </a:p>
        </p:txBody>
      </p:sp>
      <p:sp>
        <p:nvSpPr>
          <p:cNvPr id="13" name="Line 10">
            <a:extLst>
              <a:ext uri="{FF2B5EF4-FFF2-40B4-BE49-F238E27FC236}">
                <a16:creationId xmlns:a16="http://schemas.microsoft.com/office/drawing/2014/main" id="{3E398F91-85EA-45FD-A873-8E35ADBB7E9A}"/>
              </a:ext>
            </a:extLst>
          </p:cNvPr>
          <p:cNvSpPr>
            <a:spLocks noChangeShapeType="1"/>
          </p:cNvSpPr>
          <p:nvPr userDrawn="1"/>
        </p:nvSpPr>
        <p:spPr bwMode="auto">
          <a:xfrm>
            <a:off x="533400" y="1255713"/>
            <a:ext cx="7162800" cy="0"/>
          </a:xfrm>
          <a:prstGeom prst="line">
            <a:avLst/>
          </a:prstGeom>
          <a:noFill/>
          <a:ln w="9525">
            <a:solidFill>
              <a:schemeClr val="tx1"/>
            </a:solidFill>
            <a:round/>
            <a:headEnd/>
            <a:tailEnd/>
          </a:ln>
        </p:spPr>
        <p:txBody>
          <a:bodyPr wrap="none" anchor="ctr"/>
          <a:lstStyle/>
          <a:p>
            <a:pPr eaLnBrk="0" hangingPunct="0">
              <a:defRPr/>
            </a:pPr>
            <a:endParaRPr lang="da-DK">
              <a:latin typeface="Arial" charset="0"/>
              <a:ea typeface="ヒラギノ角ゴ Pro W3" pitchFamily="48" charset="-128"/>
              <a:cs typeface="+mn-cs"/>
            </a:endParaRPr>
          </a:p>
        </p:txBody>
      </p:sp>
      <p:pic>
        <p:nvPicPr>
          <p:cNvPr id="14" name="Picture 12" descr="HK Logo kvadrat RGB">
            <a:extLst>
              <a:ext uri="{FF2B5EF4-FFF2-40B4-BE49-F238E27FC236}">
                <a16:creationId xmlns:a16="http://schemas.microsoft.com/office/drawing/2014/main" id="{1F1B8537-3A8E-41B6-A724-9E00F45A5E79}"/>
              </a:ext>
            </a:extLst>
          </p:cNvPr>
          <p:cNvPicPr>
            <a:picLocks noChangeAspect="1" noChangeArrowheads="1"/>
          </p:cNvPicPr>
          <p:nvPr userDrawn="1"/>
        </p:nvPicPr>
        <p:blipFill>
          <a:blip r:embed="rId19" cstate="print"/>
          <a:srcRect/>
          <a:stretch>
            <a:fillRect/>
          </a:stretch>
        </p:blipFill>
        <p:spPr bwMode="auto">
          <a:xfrm>
            <a:off x="8204200" y="152400"/>
            <a:ext cx="777875" cy="1116013"/>
          </a:xfrm>
          <a:prstGeom prst="rect">
            <a:avLst/>
          </a:prstGeom>
          <a:noFill/>
          <a:ln w="9525">
            <a:noFill/>
            <a:miter lim="800000"/>
            <a:headEnd/>
            <a:tailEnd/>
          </a:ln>
        </p:spPr>
      </p:pic>
    </p:spTree>
    <p:extLst>
      <p:ext uri="{BB962C8B-B14F-4D97-AF65-F5344CB8AC3E}">
        <p14:creationId xmlns:p14="http://schemas.microsoft.com/office/powerpoint/2010/main" val="1866079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f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f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a:xfrm>
            <a:off x="285750" y="2786063"/>
            <a:ext cx="8643938" cy="3429000"/>
          </a:xfrm>
        </p:spPr>
        <p:txBody>
          <a:bodyPr anchor="t"/>
          <a:lstStyle/>
          <a:p>
            <a:pPr algn="ctr" eaLnBrk="1" hangingPunct="1">
              <a:lnSpc>
                <a:spcPct val="160000"/>
              </a:lnSpc>
            </a:pPr>
            <a:r>
              <a:rPr lang="da-DK" sz="3200" dirty="0"/>
              <a:t>Velkommen til </a:t>
            </a:r>
            <a:br>
              <a:rPr lang="da-DK" sz="3200" dirty="0"/>
            </a:br>
            <a:r>
              <a:rPr lang="da-DK" sz="3200" dirty="0"/>
              <a:t>Tema aften vedr. talentidrætsklasser</a:t>
            </a:r>
            <a:r>
              <a:rPr lang="da-DK" sz="3000" dirty="0"/>
              <a:t/>
            </a:r>
            <a:br>
              <a:rPr lang="da-DK" sz="3000" dirty="0"/>
            </a:br>
            <a:r>
              <a:rPr lang="da-DK" sz="3000" dirty="0"/>
              <a:t>for idrætsklubber i Hillerød</a:t>
            </a:r>
            <a:r>
              <a:rPr lang="da-DK" sz="3800" dirty="0"/>
              <a:t/>
            </a:r>
            <a:br>
              <a:rPr lang="da-DK" sz="3800" dirty="0"/>
            </a:br>
            <a:r>
              <a:rPr lang="da-DK" dirty="0"/>
              <a:t>d. 12. januar 2009</a:t>
            </a:r>
          </a:p>
        </p:txBody>
      </p:sp>
      <p:sp>
        <p:nvSpPr>
          <p:cNvPr id="7" name="Pladsholder til dato 3"/>
          <p:cNvSpPr>
            <a:spLocks noGrp="1"/>
          </p:cNvSpPr>
          <p:nvPr>
            <p:ph type="dt" sz="half" idx="10"/>
          </p:nvPr>
        </p:nvSpPr>
        <p:spPr/>
        <p:txBody>
          <a:bodyPr/>
          <a:lstStyle/>
          <a:p>
            <a:pPr>
              <a:defRPr/>
            </a:pPr>
            <a:fld id="{52A42540-D70C-41D4-8F5A-582658B62D50}" type="datetime1">
              <a:rPr lang="da-DK"/>
              <a:pPr>
                <a:defRPr/>
              </a:pPr>
              <a:t>13-11-2024</a:t>
            </a:fld>
            <a:endParaRPr lang="da-DK" dirty="0"/>
          </a:p>
        </p:txBody>
      </p:sp>
      <p:sp>
        <p:nvSpPr>
          <p:cNvPr id="2052"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endParaRPr lang="da-DK"/>
          </a:p>
        </p:txBody>
      </p:sp>
      <p:pic>
        <p:nvPicPr>
          <p:cNvPr id="2053" name="Picture 5" descr="HK Logo kvadrat RGB"/>
          <p:cNvPicPr>
            <a:picLocks noChangeAspect="1" noChangeArrowheads="1"/>
          </p:cNvPicPr>
          <p:nvPr/>
        </p:nvPicPr>
        <p:blipFill>
          <a:blip r:embed="rId3" cstate="print"/>
          <a:srcRect/>
          <a:stretch>
            <a:fillRect/>
          </a:stretch>
        </p:blipFill>
        <p:spPr bwMode="auto">
          <a:xfrm>
            <a:off x="228600" y="228600"/>
            <a:ext cx="1693863" cy="2438400"/>
          </a:xfrm>
          <a:prstGeom prst="rect">
            <a:avLst/>
          </a:prstGeom>
          <a:noFill/>
          <a:ln w="9525">
            <a:noFill/>
            <a:miter lim="800000"/>
            <a:headEnd/>
            <a:tailEnd/>
          </a:ln>
        </p:spPr>
      </p:pic>
      <p:sp>
        <p:nvSpPr>
          <p:cNvPr id="2054" name="Line 6"/>
          <p:cNvSpPr>
            <a:spLocks noChangeShapeType="1"/>
          </p:cNvSpPr>
          <p:nvPr/>
        </p:nvSpPr>
        <p:spPr bwMode="auto">
          <a:xfrm>
            <a:off x="2162175" y="2654300"/>
            <a:ext cx="6781800" cy="0"/>
          </a:xfrm>
          <a:prstGeom prst="line">
            <a:avLst/>
          </a:prstGeom>
          <a:noFill/>
          <a:ln w="9525">
            <a:solidFill>
              <a:schemeClr val="tx1"/>
            </a:solidFill>
            <a:round/>
            <a:headEnd/>
            <a:tailEnd/>
          </a:ln>
        </p:spPr>
        <p:txBody>
          <a:bodyPr wrap="none" anchor="ctr"/>
          <a:lstStyle/>
          <a:p>
            <a:endParaRPr lang="da-DK"/>
          </a:p>
        </p:txBody>
      </p:sp>
      <p:sp>
        <p:nvSpPr>
          <p:cNvPr id="2055" name="Tekstboks 7"/>
          <p:cNvSpPr txBox="1">
            <a:spLocks noChangeArrowheads="1"/>
          </p:cNvSpPr>
          <p:nvPr/>
        </p:nvSpPr>
        <p:spPr bwMode="auto">
          <a:xfrm>
            <a:off x="370859" y="3350156"/>
            <a:ext cx="8501063" cy="3370153"/>
          </a:xfrm>
          <a:prstGeom prst="rect">
            <a:avLst/>
          </a:prstGeom>
          <a:noFill/>
          <a:ln w="9525">
            <a:noFill/>
            <a:miter lim="800000"/>
            <a:headEnd/>
            <a:tailEnd/>
          </a:ln>
        </p:spPr>
        <p:txBody>
          <a:bodyPr>
            <a:spAutoFit/>
          </a:bodyPr>
          <a:lstStyle/>
          <a:p>
            <a:pPr algn="ctr" eaLnBrk="0" hangingPunct="0">
              <a:lnSpc>
                <a:spcPct val="150000"/>
              </a:lnSpc>
            </a:pPr>
            <a:r>
              <a:rPr lang="da-DK" sz="3400" b="1" dirty="0"/>
              <a:t>Informationer vedr. </a:t>
            </a:r>
            <a:r>
              <a:rPr lang="da-DK" sz="5000" b="1" dirty="0"/>
              <a:t>Talentidrætsklasserne </a:t>
            </a:r>
          </a:p>
          <a:p>
            <a:pPr algn="ctr" eaLnBrk="0" hangingPunct="0">
              <a:lnSpc>
                <a:spcPct val="150000"/>
              </a:lnSpc>
            </a:pPr>
            <a:r>
              <a:rPr lang="da-DK" sz="3400" b="1" dirty="0"/>
              <a:t>i Hillerød Kommune</a:t>
            </a:r>
          </a:p>
          <a:p>
            <a:pPr algn="ctr" eaLnBrk="0" hangingPunct="0">
              <a:lnSpc>
                <a:spcPct val="150000"/>
              </a:lnSpc>
            </a:pPr>
            <a:endParaRPr lang="da-DK" b="1" dirty="0"/>
          </a:p>
        </p:txBody>
      </p:sp>
      <p:pic>
        <p:nvPicPr>
          <p:cNvPr id="5" name="Billede 4" descr="Et billede, der indeholder person, atletik, sport, bane&#10;&#10;Automatisk genereret beskrivelse">
            <a:extLst>
              <a:ext uri="{FF2B5EF4-FFF2-40B4-BE49-F238E27FC236}">
                <a16:creationId xmlns:a16="http://schemas.microsoft.com/office/drawing/2014/main" id="{246EFE9D-302C-4FA6-97DC-E983B46317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63" t="13382" r="58662" b="2750"/>
          <a:stretch/>
        </p:blipFill>
        <p:spPr>
          <a:xfrm>
            <a:off x="6142973" y="314994"/>
            <a:ext cx="1335383" cy="2257434"/>
          </a:xfrm>
          <a:prstGeom prst="rect">
            <a:avLst/>
          </a:prstGeom>
          <a:effectLst>
            <a:softEdge rad="127000"/>
          </a:effectLst>
        </p:spPr>
      </p:pic>
      <p:pic>
        <p:nvPicPr>
          <p:cNvPr id="8" name="Billede 7" descr="Et billede, der indeholder græs, udendørs, træ, person&#10;&#10;Automatisk genereret beskrivelse">
            <a:extLst>
              <a:ext uri="{FF2B5EF4-FFF2-40B4-BE49-F238E27FC236}">
                <a16:creationId xmlns:a16="http://schemas.microsoft.com/office/drawing/2014/main" id="{105EE3C7-4A44-42B3-A807-4E8F282861CA}"/>
              </a:ext>
            </a:extLst>
          </p:cNvPr>
          <p:cNvPicPr>
            <a:picLocks noChangeAspect="1"/>
          </p:cNvPicPr>
          <p:nvPr/>
        </p:nvPicPr>
        <p:blipFill rotWithShape="1">
          <a:blip r:embed="rId5">
            <a:extLst>
              <a:ext uri="{28A0092B-C50C-407E-A947-70E740481C1C}">
                <a14:useLocalDpi xmlns:a14="http://schemas.microsoft.com/office/drawing/2010/main" val="0"/>
              </a:ext>
            </a:extLst>
          </a:blip>
          <a:srcRect l="36701" t="14873" r="32609" b="8764"/>
          <a:stretch/>
        </p:blipFill>
        <p:spPr>
          <a:xfrm>
            <a:off x="2035789" y="322384"/>
            <a:ext cx="1262471" cy="2104116"/>
          </a:xfrm>
          <a:prstGeom prst="rect">
            <a:avLst/>
          </a:prstGeom>
          <a:effectLst>
            <a:softEdge rad="127000"/>
          </a:effectLst>
        </p:spPr>
      </p:pic>
      <p:pic>
        <p:nvPicPr>
          <p:cNvPr id="10" name="Billede 9" descr="Et billede, der indeholder person, udendørs, sport, atletik&#10;&#10;Automatisk genereret beskrivelse">
            <a:extLst>
              <a:ext uri="{FF2B5EF4-FFF2-40B4-BE49-F238E27FC236}">
                <a16:creationId xmlns:a16="http://schemas.microsoft.com/office/drawing/2014/main" id="{B953E273-9CBE-47FD-A5AB-E32D815D5991}"/>
              </a:ext>
            </a:extLst>
          </p:cNvPr>
          <p:cNvPicPr>
            <a:picLocks noChangeAspect="1"/>
          </p:cNvPicPr>
          <p:nvPr/>
        </p:nvPicPr>
        <p:blipFill rotWithShape="1">
          <a:blip r:embed="rId6">
            <a:extLst>
              <a:ext uri="{28A0092B-C50C-407E-A947-70E740481C1C}">
                <a14:useLocalDpi xmlns:a14="http://schemas.microsoft.com/office/drawing/2010/main" val="0"/>
              </a:ext>
            </a:extLst>
          </a:blip>
          <a:srcRect l="33608" t="9715" r="50193" b="38363"/>
          <a:stretch/>
        </p:blipFill>
        <p:spPr>
          <a:xfrm>
            <a:off x="7580310" y="348624"/>
            <a:ext cx="1106195" cy="2239795"/>
          </a:xfrm>
          <a:prstGeom prst="rect">
            <a:avLst/>
          </a:prstGeom>
          <a:effectLst>
            <a:softEdge rad="127000"/>
          </a:effectLst>
        </p:spPr>
      </p:pic>
      <p:pic>
        <p:nvPicPr>
          <p:cNvPr id="12" name="Billede 11" descr="Et billede, der indeholder person, sport, atletik, spor&#10;&#10;Automatisk genereret beskrivelse">
            <a:extLst>
              <a:ext uri="{FF2B5EF4-FFF2-40B4-BE49-F238E27FC236}">
                <a16:creationId xmlns:a16="http://schemas.microsoft.com/office/drawing/2014/main" id="{A4195DE3-D898-410E-8FCB-6F35F068EA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075" t="10525" r="43126" b="20501"/>
          <a:stretch/>
        </p:blipFill>
        <p:spPr>
          <a:xfrm>
            <a:off x="3476826" y="348306"/>
            <a:ext cx="1167808" cy="2123401"/>
          </a:xfrm>
          <a:prstGeom prst="rect">
            <a:avLst/>
          </a:prstGeom>
          <a:effectLst>
            <a:softEdge rad="127000"/>
          </a:effectLst>
        </p:spPr>
      </p:pic>
      <p:pic>
        <p:nvPicPr>
          <p:cNvPr id="14" name="Billede 13">
            <a:extLst>
              <a:ext uri="{FF2B5EF4-FFF2-40B4-BE49-F238E27FC236}">
                <a16:creationId xmlns:a16="http://schemas.microsoft.com/office/drawing/2014/main" id="{74BEFFCE-7477-4CB2-8C9F-0EB05ADCBC4C}"/>
              </a:ext>
            </a:extLst>
          </p:cNvPr>
          <p:cNvPicPr>
            <a:picLocks noChangeAspect="1"/>
          </p:cNvPicPr>
          <p:nvPr/>
        </p:nvPicPr>
        <p:blipFill rotWithShape="1">
          <a:blip r:embed="rId8">
            <a:extLst>
              <a:ext uri="{28A0092B-C50C-407E-A947-70E740481C1C}">
                <a14:useLocalDpi xmlns:a14="http://schemas.microsoft.com/office/drawing/2010/main" val="0"/>
              </a:ext>
            </a:extLst>
          </a:blip>
          <a:srcRect l="21257" t="19487" r="25094" b="7749"/>
          <a:stretch/>
        </p:blipFill>
        <p:spPr>
          <a:xfrm>
            <a:off x="4780241" y="300064"/>
            <a:ext cx="1248933" cy="2261457"/>
          </a:xfrm>
          <a:prstGeom prst="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332656"/>
            <a:ext cx="7055380" cy="990599"/>
          </a:xfrm>
        </p:spPr>
        <p:txBody>
          <a:bodyPr/>
          <a:lstStyle/>
          <a:p>
            <a:r>
              <a:rPr lang="da-DK" sz="2800" b="1" dirty="0"/>
              <a:t>Hvem kan søge?</a:t>
            </a:r>
          </a:p>
        </p:txBody>
      </p:sp>
      <p:sp>
        <p:nvSpPr>
          <p:cNvPr id="3" name="Pladsholder til indhold 2"/>
          <p:cNvSpPr>
            <a:spLocks noGrp="1"/>
          </p:cNvSpPr>
          <p:nvPr>
            <p:ph idx="1"/>
          </p:nvPr>
        </p:nvSpPr>
        <p:spPr>
          <a:xfrm>
            <a:off x="509429" y="1556792"/>
            <a:ext cx="7803860" cy="4968552"/>
          </a:xfrm>
          <a:solidFill>
            <a:schemeClr val="accent5">
              <a:lumMod val="75000"/>
            </a:schemeClr>
          </a:solidFill>
          <a:effectLst>
            <a:innerShdw blurRad="63500" dist="50800">
              <a:prstClr val="black">
                <a:alpha val="50000"/>
              </a:prstClr>
            </a:innerShdw>
          </a:effectLst>
        </p:spPr>
        <p:txBody>
          <a:bodyPr>
            <a:normAutofit/>
          </a:bodyPr>
          <a:lstStyle/>
          <a:p>
            <a:pPr marL="0" indent="0">
              <a:buNone/>
            </a:pPr>
            <a:r>
              <a:rPr lang="da-DK" sz="1800" b="1" dirty="0">
                <a:latin typeface="+mn-lt"/>
              </a:rPr>
              <a:t>Sportsligt/Fagligt</a:t>
            </a:r>
          </a:p>
          <a:p>
            <a:pPr lvl="1">
              <a:buFont typeface="Wingdings" panose="05000000000000000000" pitchFamily="2" charset="2"/>
              <a:buChar char="Ø"/>
            </a:pPr>
            <a:r>
              <a:rPr lang="da-DK" dirty="0">
                <a:latin typeface="+mn-lt"/>
              </a:rPr>
              <a:t>Elever der dyrker </a:t>
            </a:r>
            <a:r>
              <a:rPr lang="da-DK" dirty="0" smtClean="0">
                <a:latin typeface="+mn-lt"/>
              </a:rPr>
              <a:t>sport på højt plan.</a:t>
            </a:r>
            <a:endParaRPr lang="da-DK" b="1" dirty="0">
              <a:latin typeface="+mn-lt"/>
            </a:endParaRPr>
          </a:p>
          <a:p>
            <a:pPr lvl="1">
              <a:buFont typeface="Wingdings" panose="05000000000000000000" pitchFamily="2" charset="2"/>
              <a:buChar char="Ø"/>
            </a:pPr>
            <a:r>
              <a:rPr lang="da-DK" dirty="0">
                <a:latin typeface="+mn-lt"/>
              </a:rPr>
              <a:t>Elever der skal i 7. klasse til det kommende skoleår</a:t>
            </a:r>
            <a:r>
              <a:rPr lang="da-DK" b="1" dirty="0">
                <a:latin typeface="+mn-lt"/>
              </a:rPr>
              <a:t>.</a:t>
            </a:r>
          </a:p>
          <a:p>
            <a:pPr marL="0" indent="0">
              <a:buNone/>
            </a:pPr>
            <a:r>
              <a:rPr lang="da-DK" sz="1800" b="1" dirty="0">
                <a:latin typeface="+mn-lt"/>
              </a:rPr>
              <a:t>Bopæl</a:t>
            </a:r>
          </a:p>
          <a:p>
            <a:pPr lvl="1">
              <a:buFont typeface="Wingdings" panose="05000000000000000000" pitchFamily="2" charset="2"/>
              <a:buChar char="Ø"/>
            </a:pPr>
            <a:r>
              <a:rPr lang="da-DK" dirty="0">
                <a:latin typeface="+mn-lt"/>
              </a:rPr>
              <a:t>Alle elever både inde og uden </a:t>
            </a:r>
            <a:r>
              <a:rPr lang="da-DK" dirty="0" smtClean="0">
                <a:latin typeface="+mn-lt"/>
              </a:rPr>
              <a:t>for</a:t>
            </a:r>
            <a:r>
              <a:rPr lang="da-DK" sz="1800" dirty="0" smtClean="0">
                <a:latin typeface="+mn-lt"/>
              </a:rPr>
              <a:t> </a:t>
            </a:r>
            <a:r>
              <a:rPr lang="da-DK" sz="1800" dirty="0">
                <a:latin typeface="+mn-lt"/>
              </a:rPr>
              <a:t>kommunegrænsen  kan </a:t>
            </a:r>
            <a:r>
              <a:rPr lang="da-DK" sz="1800" dirty="0" smtClean="0">
                <a:latin typeface="+mn-lt"/>
              </a:rPr>
              <a:t>søge.</a:t>
            </a:r>
            <a:endParaRPr lang="da-DK" sz="1800" b="1" dirty="0">
              <a:latin typeface="+mn-lt"/>
            </a:endParaRPr>
          </a:p>
          <a:p>
            <a:pPr marL="0" indent="0">
              <a:buNone/>
            </a:pPr>
            <a:r>
              <a:rPr lang="da-DK" sz="1800" b="1" dirty="0">
                <a:latin typeface="+mn-lt"/>
              </a:rPr>
              <a:t>Klub/Træning</a:t>
            </a:r>
          </a:p>
          <a:p>
            <a:pPr lvl="1">
              <a:buFont typeface="Wingdings" panose="05000000000000000000" pitchFamily="2" charset="2"/>
              <a:buChar char="Ø"/>
            </a:pPr>
            <a:r>
              <a:rPr lang="da-DK" dirty="0">
                <a:latin typeface="+mn-lt"/>
              </a:rPr>
              <a:t>Alle </a:t>
            </a:r>
            <a:r>
              <a:rPr lang="da-DK" dirty="0" smtClean="0">
                <a:latin typeface="+mn-lt"/>
              </a:rPr>
              <a:t>elever </a:t>
            </a:r>
            <a:r>
              <a:rPr lang="da-DK" dirty="0">
                <a:latin typeface="+mn-lt"/>
              </a:rPr>
              <a:t>med klub tilhørsforhold inde eller uden for kommunegrænsen kan </a:t>
            </a:r>
            <a:r>
              <a:rPr lang="da-DK" dirty="0" smtClean="0">
                <a:latin typeface="+mn-lt"/>
              </a:rPr>
              <a:t>søge.</a:t>
            </a:r>
            <a:endParaRPr lang="da-DK" dirty="0">
              <a:latin typeface="+mn-lt"/>
            </a:endParaRPr>
          </a:p>
          <a:p>
            <a:pPr marL="0" indent="0">
              <a:buNone/>
            </a:pPr>
            <a:r>
              <a:rPr lang="da-DK" sz="1800" b="1" dirty="0">
                <a:latin typeface="+mn-lt"/>
              </a:rPr>
              <a:t>Hvor mange bliver optaget</a:t>
            </a:r>
          </a:p>
          <a:p>
            <a:pPr lvl="1">
              <a:buFont typeface="Wingdings" panose="05000000000000000000" pitchFamily="2" charset="2"/>
              <a:buChar char="Ø"/>
            </a:pPr>
            <a:r>
              <a:rPr lang="da-DK" dirty="0">
                <a:latin typeface="+mn-lt"/>
              </a:rPr>
              <a:t>Eleverne fordeles i 2 </a:t>
            </a:r>
            <a:r>
              <a:rPr lang="da-DK" dirty="0" smtClean="0">
                <a:latin typeface="+mn-lt"/>
              </a:rPr>
              <a:t>klasser. </a:t>
            </a:r>
            <a:r>
              <a:rPr lang="da-DK" dirty="0">
                <a:latin typeface="+mn-lt"/>
              </a:rPr>
              <a:t>M</a:t>
            </a:r>
            <a:r>
              <a:rPr lang="da-DK" dirty="0" smtClean="0">
                <a:latin typeface="+mn-lt"/>
              </a:rPr>
              <a:t>ax. 24 elever i hver klasse.</a:t>
            </a:r>
            <a:endParaRPr lang="da-DK" dirty="0">
              <a:latin typeface="+mn-lt"/>
            </a:endParaRPr>
          </a:p>
          <a:p>
            <a:pPr marL="0" indent="0">
              <a:buNone/>
            </a:pPr>
            <a:endParaRPr lang="da-DK" dirty="0">
              <a:latin typeface="+mn-lt"/>
            </a:endParaRPr>
          </a:p>
          <a:p>
            <a:pPr marL="0" indent="0">
              <a:buNone/>
            </a:pPr>
            <a:endParaRPr lang="da-DK" b="1" dirty="0">
              <a:latin typeface="+mn-lt"/>
            </a:endParaRPr>
          </a:p>
          <a:p>
            <a:pPr marL="457207" lvl="1" indent="0">
              <a:buNone/>
            </a:pPr>
            <a:endParaRPr lang="da-DK" b="1" dirty="0">
              <a:latin typeface="+mn-lt"/>
            </a:endParaRPr>
          </a:p>
          <a:p>
            <a:pPr lvl="1">
              <a:buFont typeface="Wingdings" panose="05000000000000000000" pitchFamily="2" charset="2"/>
              <a:buChar char="Ø"/>
            </a:pPr>
            <a:endParaRPr lang="da-DK" b="1" dirty="0">
              <a:latin typeface="+mn-lt"/>
            </a:endParaRPr>
          </a:p>
          <a:p>
            <a:pPr lvl="1">
              <a:buFont typeface="Wingdings" panose="05000000000000000000" pitchFamily="2" charset="2"/>
              <a:buChar char="Ø"/>
            </a:pPr>
            <a:endParaRPr lang="da-DK" b="1" dirty="0">
              <a:latin typeface="+mn-lt"/>
            </a:endParaRPr>
          </a:p>
        </p:txBody>
      </p:sp>
      <p:sp>
        <p:nvSpPr>
          <p:cNvPr id="4" name="Pladsholder til dato 3"/>
          <p:cNvSpPr>
            <a:spLocks noGrp="1"/>
          </p:cNvSpPr>
          <p:nvPr>
            <p:ph type="dt" sz="half" idx="10"/>
          </p:nvPr>
        </p:nvSpPr>
        <p:spPr/>
        <p:txBody>
          <a:bodyPr/>
          <a:lstStyle/>
          <a:p>
            <a:pPr>
              <a:defRPr/>
            </a:pPr>
            <a:endParaRPr lang="da-DK" dirty="0"/>
          </a:p>
        </p:txBody>
      </p:sp>
    </p:spTree>
    <p:extLst>
      <p:ext uri="{BB962C8B-B14F-4D97-AF65-F5344CB8AC3E}">
        <p14:creationId xmlns:p14="http://schemas.microsoft.com/office/powerpoint/2010/main" val="285464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357603" y="0"/>
            <a:ext cx="7772400" cy="540296"/>
          </a:xfrm>
        </p:spPr>
        <p:txBody>
          <a:bodyPr>
            <a:normAutofit/>
          </a:bodyPr>
          <a:lstStyle/>
          <a:p>
            <a:pPr eaLnBrk="1" hangingPunct="1"/>
            <a:r>
              <a:rPr lang="da-DK" sz="2800" b="1" dirty="0"/>
              <a:t>Fordeling på idrætsgrene</a:t>
            </a:r>
          </a:p>
        </p:txBody>
      </p:sp>
      <p:sp>
        <p:nvSpPr>
          <p:cNvPr id="4" name="Pladsholder til dato 3"/>
          <p:cNvSpPr>
            <a:spLocks noGrp="1"/>
          </p:cNvSpPr>
          <p:nvPr>
            <p:ph type="dt" sz="half" idx="10"/>
          </p:nvPr>
        </p:nvSpPr>
        <p:spPr/>
        <p:txBody>
          <a:bodyPr/>
          <a:lstStyle/>
          <a:p>
            <a:pPr>
              <a:defRPr/>
            </a:pPr>
            <a:endParaRPr lang="da-DK" dirty="0"/>
          </a:p>
          <a:p>
            <a:pPr>
              <a:defRPr/>
            </a:pPr>
            <a:endParaRPr lang="da-DK" dirty="0"/>
          </a:p>
        </p:txBody>
      </p:sp>
      <p:graphicFrame>
        <p:nvGraphicFramePr>
          <p:cNvPr id="8" name="Group 470">
            <a:extLst>
              <a:ext uri="{FF2B5EF4-FFF2-40B4-BE49-F238E27FC236}">
                <a16:creationId xmlns:a16="http://schemas.microsoft.com/office/drawing/2014/main" id="{1F2E523F-E9CA-4075-A3F5-116D1AC3C674}"/>
              </a:ext>
            </a:extLst>
          </p:cNvPr>
          <p:cNvGraphicFramePr>
            <a:graphicFrameLocks noGrp="1"/>
          </p:cNvGraphicFramePr>
          <p:nvPr>
            <p:extLst>
              <p:ext uri="{D42A27DB-BD31-4B8C-83A1-F6EECF244321}">
                <p14:modId xmlns:p14="http://schemas.microsoft.com/office/powerpoint/2010/main" val="29863550"/>
              </p:ext>
            </p:extLst>
          </p:nvPr>
        </p:nvGraphicFramePr>
        <p:xfrm>
          <a:off x="357603" y="620688"/>
          <a:ext cx="7310807" cy="6023610"/>
        </p:xfrm>
        <a:graphic>
          <a:graphicData uri="http://schemas.openxmlformats.org/drawingml/2006/table">
            <a:tbl>
              <a:tblPr lastRow="1">
                <a:effectLst>
                  <a:innerShdw blurRad="63500" dist="50800">
                    <a:prstClr val="black">
                      <a:alpha val="50000"/>
                    </a:prstClr>
                  </a:innerShdw>
                </a:effectLst>
              </a:tblPr>
              <a:tblGrid>
                <a:gridCol w="3394304">
                  <a:extLst>
                    <a:ext uri="{9D8B030D-6E8A-4147-A177-3AD203B41FA5}">
                      <a16:colId xmlns:a16="http://schemas.microsoft.com/office/drawing/2014/main" val="20000"/>
                    </a:ext>
                  </a:extLst>
                </a:gridCol>
                <a:gridCol w="870334">
                  <a:extLst>
                    <a:ext uri="{9D8B030D-6E8A-4147-A177-3AD203B41FA5}">
                      <a16:colId xmlns:a16="http://schemas.microsoft.com/office/drawing/2014/main" val="20001"/>
                    </a:ext>
                  </a:extLst>
                </a:gridCol>
                <a:gridCol w="870334">
                  <a:extLst>
                    <a:ext uri="{9D8B030D-6E8A-4147-A177-3AD203B41FA5}">
                      <a16:colId xmlns:a16="http://schemas.microsoft.com/office/drawing/2014/main" val="20002"/>
                    </a:ext>
                  </a:extLst>
                </a:gridCol>
                <a:gridCol w="783300">
                  <a:extLst>
                    <a:ext uri="{9D8B030D-6E8A-4147-A177-3AD203B41FA5}">
                      <a16:colId xmlns:a16="http://schemas.microsoft.com/office/drawing/2014/main" val="20003"/>
                    </a:ext>
                  </a:extLst>
                </a:gridCol>
                <a:gridCol w="1392535">
                  <a:extLst>
                    <a:ext uri="{9D8B030D-6E8A-4147-A177-3AD203B41FA5}">
                      <a16:colId xmlns:a16="http://schemas.microsoft.com/office/drawing/2014/main" val="20004"/>
                    </a:ext>
                  </a:extLst>
                </a:gridCol>
              </a:tblGrid>
              <a:tr h="339506">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da-DK" sz="1500" b="1" i="0" u="sng" strike="noStrike" cap="none" normalizeH="0" baseline="0" dirty="0">
                          <a:ln>
                            <a:noFill/>
                          </a:ln>
                          <a:solidFill>
                            <a:schemeClr val="tx1"/>
                          </a:solidFill>
                          <a:effectLst/>
                          <a:latin typeface="+mn-lt"/>
                          <a:ea typeface="+mn-ea"/>
                          <a:cs typeface="Times New Roman" pitchFamily="18" charset="0"/>
                        </a:rPr>
                        <a:t>Idrætsgrene</a:t>
                      </a:r>
                      <a:endParaRPr kumimoji="0" lang="da-DK" sz="1500" b="0" i="0" u="none" strike="noStrike" cap="none" normalizeH="0" baseline="0" dirty="0">
                        <a:ln>
                          <a:noFill/>
                        </a:ln>
                        <a:solidFill>
                          <a:schemeClr val="tx1"/>
                        </a:solidFill>
                        <a:effectLst/>
                        <a:latin typeface="+mn-lt"/>
                        <a:ea typeface="+mn-ea"/>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7D/7E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8E/8D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9D/9E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Times New Roman" pitchFamily="18" charset="0"/>
                        </a:rPr>
                        <a:t>I alt</a:t>
                      </a:r>
                      <a:endParaRPr kumimoji="0" lang="da-DK" sz="1500" b="0"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defRPr/>
                      </a:pPr>
                      <a:r>
                        <a:rPr kumimoji="0" lang="da-DK" sz="1500" b="1" i="0" u="none" strike="noStrike" cap="none" normalizeH="0" baseline="0" dirty="0">
                          <a:ln>
                            <a:noFill/>
                          </a:ln>
                          <a:solidFill>
                            <a:schemeClr val="tx1"/>
                          </a:solidFill>
                          <a:effectLst/>
                          <a:latin typeface="+mn-lt"/>
                          <a:ea typeface="+mn-ea"/>
                          <a:cs typeface="Times New Roman" pitchFamily="18" charset="0"/>
                        </a:rPr>
                        <a:t>Ridning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Arial" pitchFamily="34" charset="0"/>
                        </a:rPr>
                        <a:t>1</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302660">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Times New Roman" pitchFamily="18" charset="0"/>
                        </a:rPr>
                        <a:t>Håndbold</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7</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14</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28</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2"/>
                  </a:ext>
                </a:extLst>
              </a:tr>
              <a:tr h="302660">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Fodbold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9</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20</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3"/>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O-løb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4"/>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defRPr/>
                      </a:pPr>
                      <a:r>
                        <a:rPr kumimoji="0" lang="da-DK" sz="1500" b="1" i="0" u="none" strike="noStrike" kern="1200" cap="none" normalizeH="0" baseline="0" dirty="0" smtClean="0">
                          <a:ln>
                            <a:noFill/>
                          </a:ln>
                          <a:solidFill>
                            <a:schemeClr val="tx1"/>
                          </a:solidFill>
                          <a:effectLst/>
                          <a:latin typeface="+mn-lt"/>
                          <a:ea typeface="+mn-ea"/>
                          <a:cs typeface="ヒラギノ角ゴ Pro W3"/>
                        </a:rPr>
                        <a:t>Golf</a:t>
                      </a:r>
                      <a:endParaRPr kumimoji="0" lang="da-DK" sz="1500" b="1" i="0" u="none" strike="noStrike" kern="1200" cap="none" normalizeH="0" baseline="0" dirty="0">
                        <a:ln>
                          <a:noFill/>
                        </a:ln>
                        <a:solidFill>
                          <a:schemeClr val="tx1"/>
                        </a:solidFill>
                        <a:effectLst/>
                        <a:latin typeface="+mn-lt"/>
                        <a:ea typeface="+mn-ea"/>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855271166"/>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FCN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12</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17</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39</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5"/>
                  </a:ext>
                </a:extLst>
              </a:tr>
              <a:tr h="302660">
                <a:tc>
                  <a:txBody>
                    <a:bodyPr/>
                    <a:lstStyle/>
                    <a:p>
                      <a:pPr marL="0" marR="0" lvl="0" indent="0" algn="l" defTabSz="914400" rtl="0" eaLnBrk="1" fontAlgn="b" latinLnBrk="0" hangingPunct="1">
                        <a:lnSpc>
                          <a:spcPct val="115000"/>
                        </a:lnSpc>
                        <a:spcBef>
                          <a:spcPct val="0"/>
                        </a:spcBef>
                        <a:spcAft>
                          <a:spcPct val="0"/>
                        </a:spcAft>
                        <a:buClrTx/>
                        <a:buSzTx/>
                        <a:buFontTx/>
                        <a:buNone/>
                        <a:tabLst/>
                        <a:defRPr/>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Badminton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6"/>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defRPr/>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Svømning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7</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3</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13</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7"/>
                  </a:ext>
                </a:extLst>
              </a:tr>
              <a:tr h="151379">
                <a:tc>
                  <a:txBody>
                    <a:bodyPr/>
                    <a:lstStyle/>
                    <a:p>
                      <a:pPr algn="l" fontAlgn="ctr"/>
                      <a:r>
                        <a:rPr lang="da-DK" sz="1500" b="1" i="0" u="none" strike="noStrike" baseline="0" dirty="0" smtClean="0">
                          <a:solidFill>
                            <a:schemeClr val="tx1"/>
                          </a:solidFill>
                          <a:effectLst/>
                          <a:latin typeface="+mn-lt"/>
                          <a:cs typeface="Arial" panose="020B0604020202020204" pitchFamily="34" charset="0"/>
                        </a:rPr>
                        <a:t> </a:t>
                      </a:r>
                      <a:r>
                        <a:rPr lang="da-DK" sz="1500" b="1" i="0" u="none" strike="noStrike" baseline="0" dirty="0" err="1" smtClean="0">
                          <a:solidFill>
                            <a:schemeClr val="tx1"/>
                          </a:solidFill>
                          <a:effectLst/>
                          <a:latin typeface="+mn-lt"/>
                          <a:cs typeface="Arial" panose="020B0604020202020204" pitchFamily="34" charset="0"/>
                        </a:rPr>
                        <a:t>G</a:t>
                      </a:r>
                      <a:r>
                        <a:rPr lang="da-DK" sz="1500" b="1" i="0" u="none" strike="noStrike" dirty="0" err="1" smtClean="0">
                          <a:solidFill>
                            <a:schemeClr val="tx1"/>
                          </a:solidFill>
                          <a:effectLst/>
                          <a:latin typeface="+mn-lt"/>
                          <a:cs typeface="Arial" panose="020B0604020202020204" pitchFamily="34" charset="0"/>
                        </a:rPr>
                        <a:t>ym</a:t>
                      </a:r>
                      <a:endParaRPr lang="da-DK" sz="1500" b="1" i="0" u="none" strike="noStrike" dirty="0">
                        <a:solidFill>
                          <a:schemeClr val="tx1"/>
                        </a:solidFill>
                        <a:effectLst/>
                        <a:latin typeface="+mn-lt"/>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Arial" panose="020B0604020202020204" pitchFamily="34" charset="0"/>
                        </a:rPr>
                        <a:t>2</a:t>
                      </a:r>
                      <a:endParaRPr kumimoji="0" lang="da-DK" sz="1500" b="1" i="0" u="none" strike="noStrike" kern="1200" cap="none" normalizeH="0" baseline="0" dirty="0">
                        <a:ln>
                          <a:noFill/>
                        </a:ln>
                        <a:solidFill>
                          <a:schemeClr val="tx1"/>
                        </a:solidFill>
                        <a:effectLst/>
                        <a:latin typeface="+mn-lt"/>
                        <a:ea typeface="ヒラギノ角ゴ Pro W3"/>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Arial" panose="020B0604020202020204" pitchFamily="34" charset="0"/>
                        </a:rPr>
                        <a:t>2</a:t>
                      </a:r>
                      <a:endParaRPr kumimoji="0" lang="da-DK" sz="1500" b="1" i="0" u="none" strike="noStrike" cap="none" normalizeH="0" baseline="0" dirty="0">
                        <a:ln>
                          <a:noFill/>
                        </a:ln>
                        <a:solidFill>
                          <a:schemeClr val="tx1"/>
                        </a:solidFill>
                        <a:effectLst/>
                        <a:latin typeface="+mn-lt"/>
                        <a:ea typeface="ヒラギノ角ゴ Pro W3"/>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8"/>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Basket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4</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7</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12</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9"/>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mn-ea"/>
                          <a:cs typeface="ヒラギノ角ゴ Pro W3"/>
                        </a:rPr>
                        <a:t>Bordtennis</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472627958"/>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Cykling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3</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10"/>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a:ln>
                            <a:noFill/>
                          </a:ln>
                          <a:solidFill>
                            <a:schemeClr val="tx1"/>
                          </a:solidFill>
                          <a:effectLst/>
                          <a:latin typeface="+mn-lt"/>
                          <a:ea typeface="ヒラギノ角ゴ Pro W3"/>
                          <a:cs typeface="ヒラギノ角ゴ Pro W3"/>
                        </a:rPr>
                        <a:t>Team </a:t>
                      </a:r>
                      <a:r>
                        <a:rPr kumimoji="0" lang="da-DK" sz="1500" b="1" i="0" u="none" strike="noStrike" kern="1200" cap="none" normalizeH="0" baseline="0" dirty="0" err="1" smtClean="0">
                          <a:ln>
                            <a:noFill/>
                          </a:ln>
                          <a:solidFill>
                            <a:schemeClr val="tx1"/>
                          </a:solidFill>
                          <a:effectLst/>
                          <a:latin typeface="+mn-lt"/>
                          <a:ea typeface="ヒラギノ角ゴ Pro W3"/>
                          <a:cs typeface="ヒラギノ角ゴ Pro W3"/>
                        </a:rPr>
                        <a:t>gym</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11"/>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Judo</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728612873"/>
                  </a:ext>
                </a:extLst>
              </a:tr>
              <a:tr h="317202">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Tennis</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kern="1200" cap="none" normalizeH="0" baseline="0" dirty="0" smtClean="0">
                          <a:ln>
                            <a:noFill/>
                          </a:ln>
                          <a:solidFill>
                            <a:schemeClr val="tx1"/>
                          </a:solidFill>
                          <a:effectLst/>
                          <a:latin typeface="+mn-lt"/>
                          <a:ea typeface="ヒラギノ角ゴ Pro W3"/>
                          <a:cs typeface="ヒラギノ角ゴ Pro W3"/>
                        </a:rPr>
                        <a:t>3</a:t>
                      </a: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endParaRPr kumimoji="0" lang="da-DK" sz="1500" b="1" i="0" u="none" strike="noStrike" kern="1200"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ヒラギノ角ゴ Pro W3"/>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12"/>
                  </a:ext>
                </a:extLst>
              </a:tr>
              <a:tr h="302660">
                <a:tc>
                  <a:txBody>
                    <a:bodyPr/>
                    <a:lstStyle/>
                    <a:p>
                      <a:pPr marL="0" marR="0" lvl="0" indent="0" algn="l"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a:ln>
                            <a:noFill/>
                          </a:ln>
                          <a:solidFill>
                            <a:schemeClr val="tx1"/>
                          </a:solidFill>
                          <a:effectLst/>
                          <a:latin typeface="+mn-lt"/>
                          <a:ea typeface="ヒラギノ角ゴ Pro W3"/>
                          <a:cs typeface="Times New Roman" pitchFamily="18" charset="0"/>
                        </a:rPr>
                        <a:t>i alt</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44</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40</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Times New Roman" pitchFamily="18" charset="0"/>
                        </a:rPr>
                        <a:t>46</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 latinLnBrk="0" hangingPunct="1">
                        <a:lnSpc>
                          <a:spcPct val="115000"/>
                        </a:lnSpc>
                        <a:spcBef>
                          <a:spcPct val="0"/>
                        </a:spcBef>
                        <a:spcAft>
                          <a:spcPct val="0"/>
                        </a:spcAft>
                        <a:buClrTx/>
                        <a:buSzTx/>
                        <a:buFontTx/>
                        <a:buNone/>
                        <a:tabLst/>
                      </a:pPr>
                      <a:r>
                        <a:rPr kumimoji="0" lang="da-DK" sz="1500" b="1" i="0" u="none" strike="noStrike" cap="none" normalizeH="0" baseline="0" dirty="0" smtClean="0">
                          <a:ln>
                            <a:noFill/>
                          </a:ln>
                          <a:solidFill>
                            <a:schemeClr val="tx1"/>
                          </a:solidFill>
                          <a:effectLst/>
                          <a:latin typeface="+mn-lt"/>
                          <a:ea typeface="ヒラギノ角ゴ Pro W3"/>
                          <a:cs typeface="ヒラギノ角ゴ Pro W3"/>
                        </a:rPr>
                        <a:t>130</a:t>
                      </a:r>
                      <a:endParaRPr kumimoji="0" lang="da-DK" sz="1500" b="1" i="0" u="none" strike="noStrike" cap="none" normalizeH="0" baseline="0" dirty="0">
                        <a:ln>
                          <a:noFill/>
                        </a:ln>
                        <a:solidFill>
                          <a:schemeClr val="tx1"/>
                        </a:solidFill>
                        <a:effectLst/>
                        <a:latin typeface="+mn-lt"/>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35710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da-DK"/>
              <a:t>Fordeling på køn</a:t>
            </a:r>
          </a:p>
        </p:txBody>
      </p:sp>
      <p:sp>
        <p:nvSpPr>
          <p:cNvPr id="4" name="Pladsholder til dato 3"/>
          <p:cNvSpPr>
            <a:spLocks noGrp="1"/>
          </p:cNvSpPr>
          <p:nvPr>
            <p:ph type="dt" sz="half" idx="10"/>
          </p:nvPr>
        </p:nvSpPr>
        <p:spPr/>
        <p:txBody>
          <a:bodyPr/>
          <a:lstStyle/>
          <a:p>
            <a:pPr>
              <a:defRPr/>
            </a:pPr>
            <a:fld id="{52A42540-D70C-41D4-8F5A-582658B62D50}" type="datetime1">
              <a:rPr lang="da-DK" smtClean="0"/>
              <a:pPr>
                <a:defRPr/>
              </a:pPr>
              <a:t>13-11-2024</a:t>
            </a:fld>
            <a:endParaRPr lang="da-DK"/>
          </a:p>
        </p:txBody>
      </p:sp>
      <p:pic>
        <p:nvPicPr>
          <p:cNvPr id="15391" name="Picture 4"/>
          <p:cNvPicPr>
            <a:picLocks noChangeAspect="1" noChangeArrowheads="1"/>
          </p:cNvPicPr>
          <p:nvPr/>
        </p:nvPicPr>
        <p:blipFill>
          <a:blip r:embed="rId3" cstate="print"/>
          <a:srcRect/>
          <a:stretch>
            <a:fillRect/>
          </a:stretch>
        </p:blipFill>
        <p:spPr bwMode="auto">
          <a:xfrm>
            <a:off x="2699792" y="4797152"/>
            <a:ext cx="3797300" cy="1609725"/>
          </a:xfrm>
          <a:prstGeom prst="rect">
            <a:avLst/>
          </a:prstGeom>
          <a:noFill/>
          <a:ln w="9525">
            <a:noFill/>
            <a:miter lim="800000"/>
            <a:headEnd/>
            <a:tailEnd/>
          </a:ln>
        </p:spPr>
      </p:pic>
      <p:graphicFrame>
        <p:nvGraphicFramePr>
          <p:cNvPr id="8" name="Group 32"/>
          <p:cNvGraphicFramePr>
            <a:graphicFrameLocks noGrp="1"/>
          </p:cNvGraphicFramePr>
          <p:nvPr>
            <p:extLst>
              <p:ext uri="{D42A27DB-BD31-4B8C-83A1-F6EECF244321}">
                <p14:modId xmlns:p14="http://schemas.microsoft.com/office/powerpoint/2010/main" val="2303483422"/>
              </p:ext>
            </p:extLst>
          </p:nvPr>
        </p:nvGraphicFramePr>
        <p:xfrm>
          <a:off x="1331640" y="1556792"/>
          <a:ext cx="6048673" cy="3071368"/>
        </p:xfrm>
        <a:graphic>
          <a:graphicData uri="http://schemas.openxmlformats.org/drawingml/2006/table">
            <a:tbl>
              <a:tblPr/>
              <a:tblGrid>
                <a:gridCol w="1523232">
                  <a:extLst>
                    <a:ext uri="{9D8B030D-6E8A-4147-A177-3AD203B41FA5}">
                      <a16:colId xmlns:a16="http://schemas.microsoft.com/office/drawing/2014/main" val="20000"/>
                    </a:ext>
                  </a:extLst>
                </a:gridCol>
                <a:gridCol w="1085601">
                  <a:extLst>
                    <a:ext uri="{9D8B030D-6E8A-4147-A177-3AD203B41FA5}">
                      <a16:colId xmlns:a16="http://schemas.microsoft.com/office/drawing/2014/main" val="20001"/>
                    </a:ext>
                  </a:extLst>
                </a:gridCol>
                <a:gridCol w="1196466">
                  <a:extLst>
                    <a:ext uri="{9D8B030D-6E8A-4147-A177-3AD203B41FA5}">
                      <a16:colId xmlns:a16="http://schemas.microsoft.com/office/drawing/2014/main" val="20002"/>
                    </a:ext>
                  </a:extLst>
                </a:gridCol>
                <a:gridCol w="1121687">
                  <a:extLst>
                    <a:ext uri="{9D8B030D-6E8A-4147-A177-3AD203B41FA5}">
                      <a16:colId xmlns:a16="http://schemas.microsoft.com/office/drawing/2014/main" val="20003"/>
                    </a:ext>
                  </a:extLst>
                </a:gridCol>
                <a:gridCol w="1121687">
                  <a:extLst>
                    <a:ext uri="{9D8B030D-6E8A-4147-A177-3AD203B41FA5}">
                      <a16:colId xmlns:a16="http://schemas.microsoft.com/office/drawing/2014/main" val="20004"/>
                    </a:ext>
                  </a:extLst>
                </a:gridCol>
              </a:tblGrid>
              <a:tr h="76784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ヒラギノ角ゴ Pro W3"/>
                          <a:cs typeface="Times New Roman" pitchFamily="18" charset="0"/>
                        </a:rPr>
                        <a:t> </a:t>
                      </a:r>
                      <a:endParaRPr kumimoji="0" lang="da-DK"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ヒラギノ角ゴ Pro W3"/>
                          <a:cs typeface="Times New Roman" pitchFamily="18" charset="0"/>
                        </a:rPr>
                        <a:t>7D/7E</a:t>
                      </a:r>
                      <a:endParaRPr kumimoji="0" lang="da-DK"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ヒラギノ角ゴ Pro W3"/>
                          <a:cs typeface="Times New Roman" pitchFamily="18" charset="0"/>
                        </a:rPr>
                        <a:t>8D/8E</a:t>
                      </a:r>
                      <a:endParaRPr kumimoji="0" lang="da-DK"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rPr>
                        <a:t>9D/9E</a:t>
                      </a:r>
                    </a:p>
                  </a:txBody>
                  <a:tcPr marL="44450" marR="4445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ヒラギノ角ゴ Pro W3"/>
                          <a:cs typeface="Times New Roman" pitchFamily="18" charset="0"/>
                        </a:rPr>
                        <a:t>i alt</a:t>
                      </a:r>
                      <a:endParaRPr kumimoji="0" lang="da-DK"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784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ヒラギノ角ゴ Pro W3"/>
                          <a:cs typeface="Times New Roman" pitchFamily="18" charset="0"/>
                        </a:rPr>
                        <a:t>Piger</a:t>
                      </a:r>
                      <a:endParaRPr kumimoji="0" lang="da-DK"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rPr>
                        <a:t>19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21</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784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a:ln>
                            <a:noFill/>
                          </a:ln>
                          <a:solidFill>
                            <a:schemeClr val="tx1"/>
                          </a:solidFill>
                          <a:effectLst/>
                          <a:latin typeface="Arial" pitchFamily="34" charset="0"/>
                          <a:ea typeface="ヒラギノ角ゴ Pro W3"/>
                          <a:cs typeface="Times New Roman" pitchFamily="18" charset="0"/>
                        </a:rPr>
                        <a:t>Drenge</a:t>
                      </a:r>
                      <a:endParaRPr kumimoji="0" lang="da-DK" sz="24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25</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25</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70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784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a:ln>
                            <a:noFill/>
                          </a:ln>
                          <a:solidFill>
                            <a:schemeClr val="tx1"/>
                          </a:solidFill>
                          <a:effectLst/>
                          <a:latin typeface="Arial" pitchFamily="34" charset="0"/>
                          <a:ea typeface="ヒラギノ角ゴ Pro W3"/>
                          <a:cs typeface="Times New Roman" pitchFamily="18" charset="0"/>
                        </a:rPr>
                        <a:t>i alt</a:t>
                      </a:r>
                      <a:endParaRPr kumimoji="0" lang="da-DK" sz="24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44</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40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46</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da-D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130</a:t>
                      </a:r>
                      <a:endParaRPr kumimoji="0" lang="da-DK" sz="2400" b="1" i="0" u="none" strike="noStrike" cap="none" normalizeH="0" baseline="0" dirty="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7191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63391" y="556104"/>
            <a:ext cx="7055380" cy="1400530"/>
          </a:xfrm>
        </p:spPr>
        <p:txBody>
          <a:bodyPr/>
          <a:lstStyle/>
          <a:p>
            <a:pPr eaLnBrk="1" hangingPunct="1"/>
            <a:r>
              <a:rPr lang="da-DK" sz="2800" b="1" dirty="0"/>
              <a:t>Optagelsesprocedure</a:t>
            </a:r>
          </a:p>
        </p:txBody>
      </p:sp>
      <p:sp>
        <p:nvSpPr>
          <p:cNvPr id="3" name="Pladsholder til indhold 2"/>
          <p:cNvSpPr>
            <a:spLocks noGrp="1"/>
          </p:cNvSpPr>
          <p:nvPr>
            <p:ph idx="1"/>
          </p:nvPr>
        </p:nvSpPr>
        <p:spPr>
          <a:xfrm>
            <a:off x="450937" y="1540409"/>
            <a:ext cx="8572500" cy="4953719"/>
          </a:xfrm>
          <a:solidFill>
            <a:schemeClr val="accent5">
              <a:lumMod val="75000"/>
            </a:schemeClr>
          </a:solidFill>
          <a:effectLst>
            <a:innerShdw blurRad="63500" dist="50800">
              <a:prstClr val="black">
                <a:alpha val="50000"/>
              </a:prstClr>
            </a:innerShdw>
          </a:effectLst>
        </p:spPr>
        <p:txBody>
          <a:bodyPr>
            <a:normAutofit/>
          </a:bodyPr>
          <a:lstStyle/>
          <a:p>
            <a:pPr marL="0" indent="0" eaLnBrk="1" hangingPunct="1">
              <a:buNone/>
            </a:pPr>
            <a:r>
              <a:rPr lang="da-DK" sz="1600" b="1" dirty="0"/>
              <a:t>1. </a:t>
            </a:r>
            <a:r>
              <a:rPr lang="da-DK" sz="1800" b="1" dirty="0"/>
              <a:t>Fase</a:t>
            </a:r>
          </a:p>
          <a:p>
            <a:pPr eaLnBrk="1" hangingPunct="1">
              <a:buFont typeface="Wingdings" panose="05000000000000000000" pitchFamily="2" charset="2"/>
              <a:buChar char="Ø"/>
            </a:pPr>
            <a:r>
              <a:rPr lang="da-DK" sz="1800" dirty="0"/>
              <a:t>Ansøgninger sendes til Hillerød Kommune</a:t>
            </a:r>
          </a:p>
          <a:p>
            <a:pPr eaLnBrk="1" hangingPunct="1">
              <a:buFont typeface="Wingdings" panose="05000000000000000000" pitchFamily="2" charset="2"/>
              <a:buChar char="Ø"/>
            </a:pPr>
            <a:r>
              <a:rPr lang="da-DK" sz="1800" dirty="0"/>
              <a:t>Alle ansøgerne modtager indkaldelse</a:t>
            </a:r>
          </a:p>
          <a:p>
            <a:pPr marL="0" indent="0" eaLnBrk="1" hangingPunct="1">
              <a:buNone/>
            </a:pPr>
            <a:r>
              <a:rPr lang="da-DK" sz="1800" dirty="0"/>
              <a:t>      til to fysiske screeninger.</a:t>
            </a:r>
          </a:p>
          <a:p>
            <a:pPr eaLnBrk="1" hangingPunct="1">
              <a:buFont typeface="Wingdings" panose="05000000000000000000" pitchFamily="2" charset="2"/>
              <a:buChar char="Ø"/>
            </a:pPr>
            <a:r>
              <a:rPr lang="da-DK" sz="1800" dirty="0"/>
              <a:t>Ansøgninger gennemgås </a:t>
            </a:r>
          </a:p>
          <a:p>
            <a:pPr marL="0" indent="0" eaLnBrk="1" hangingPunct="1">
              <a:buNone/>
            </a:pPr>
            <a:r>
              <a:rPr lang="da-DK" sz="1800" b="1" dirty="0"/>
              <a:t>2. Fase</a:t>
            </a:r>
          </a:p>
          <a:p>
            <a:pPr eaLnBrk="1" hangingPunct="1">
              <a:buFont typeface="Wingdings" panose="05000000000000000000" pitchFamily="2" charset="2"/>
              <a:buChar char="Ø"/>
            </a:pPr>
            <a:r>
              <a:rPr lang="da-DK" sz="1800" dirty="0"/>
              <a:t>Alle ansøgerne modtager skriftligt </a:t>
            </a:r>
            <a:r>
              <a:rPr lang="da-DK" sz="1800" b="1" dirty="0"/>
              <a:t>‘</a:t>
            </a:r>
            <a:r>
              <a:rPr lang="da-DK" sz="1800" b="1" u="sng" dirty="0"/>
              <a:t>afslag’</a:t>
            </a:r>
            <a:r>
              <a:rPr lang="da-DK" sz="1800" b="1" dirty="0"/>
              <a:t> </a:t>
            </a:r>
            <a:r>
              <a:rPr lang="da-DK" sz="1800" dirty="0"/>
              <a:t>eller </a:t>
            </a:r>
            <a:r>
              <a:rPr lang="da-DK" sz="1800" b="1" dirty="0"/>
              <a:t>‘</a:t>
            </a:r>
            <a:r>
              <a:rPr lang="da-DK" sz="1800" b="1" u="sng" dirty="0"/>
              <a:t>indkaldelse til samtale</a:t>
            </a:r>
            <a:r>
              <a:rPr lang="da-DK" sz="1800" b="1" dirty="0"/>
              <a:t>’</a:t>
            </a:r>
          </a:p>
          <a:p>
            <a:pPr marL="0" indent="0" eaLnBrk="1" hangingPunct="1">
              <a:buNone/>
            </a:pPr>
            <a:r>
              <a:rPr lang="da-DK" sz="1800" b="1" dirty="0"/>
              <a:t>3. Fase</a:t>
            </a:r>
          </a:p>
          <a:p>
            <a:pPr eaLnBrk="1" hangingPunct="1">
              <a:buFont typeface="Wingdings" panose="05000000000000000000" pitchFamily="2" charset="2"/>
              <a:buChar char="Ø"/>
            </a:pPr>
            <a:r>
              <a:rPr lang="da-DK" sz="1800" dirty="0"/>
              <a:t>Ved samtalen deltager talentidrætskoordinatoren, skolelærerne, ansøgerne og dennes forældre </a:t>
            </a:r>
          </a:p>
          <a:p>
            <a:pPr marL="0" indent="0" eaLnBrk="1" hangingPunct="1">
              <a:buNone/>
            </a:pPr>
            <a:r>
              <a:rPr lang="da-DK" sz="1800" b="1" dirty="0"/>
              <a:t>4. Fase</a:t>
            </a:r>
          </a:p>
          <a:p>
            <a:pPr eaLnBrk="1" hangingPunct="1">
              <a:buFont typeface="Wingdings" panose="05000000000000000000" pitchFamily="2" charset="2"/>
              <a:buChar char="Ø"/>
            </a:pPr>
            <a:r>
              <a:rPr lang="da-DK" sz="1800" dirty="0"/>
              <a:t>Ansøgerne modtager skriftligt svar om </a:t>
            </a:r>
            <a:r>
              <a:rPr lang="da-DK" sz="1800" b="1" u="sng" dirty="0"/>
              <a:t>optagelse</a:t>
            </a:r>
            <a:r>
              <a:rPr lang="da-DK" sz="1800" dirty="0"/>
              <a:t> eller </a:t>
            </a:r>
            <a:r>
              <a:rPr lang="da-DK" sz="1800" b="1" u="sng" dirty="0"/>
              <a:t>afslag</a:t>
            </a:r>
          </a:p>
        </p:txBody>
      </p:sp>
      <p:sp>
        <p:nvSpPr>
          <p:cNvPr id="4" name="Pladsholder til dato 3"/>
          <p:cNvSpPr>
            <a:spLocks noGrp="1"/>
          </p:cNvSpPr>
          <p:nvPr>
            <p:ph type="dt" sz="half" idx="10"/>
          </p:nvPr>
        </p:nvSpPr>
        <p:spPr/>
        <p:txBody>
          <a:bodyPr/>
          <a:lstStyle/>
          <a:p>
            <a:pPr>
              <a:defRPr/>
            </a:pPr>
            <a:endParaRPr lang="da-DK" dirty="0"/>
          </a:p>
          <a:p>
            <a:pPr>
              <a:defRPr/>
            </a:pPr>
            <a:endParaRPr lang="da-DK" dirty="0"/>
          </a:p>
        </p:txBody>
      </p:sp>
      <p:pic>
        <p:nvPicPr>
          <p:cNvPr id="5" name="Billede 4" descr="Et billede, der indeholder vand, sport, vandsport, ocean&#10;&#10;Automatisk genereret beskrivelse">
            <a:extLst>
              <a:ext uri="{FF2B5EF4-FFF2-40B4-BE49-F238E27FC236}">
                <a16:creationId xmlns:a16="http://schemas.microsoft.com/office/drawing/2014/main" id="{F003910C-88CA-49FF-B2F8-EC494218B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052736"/>
            <a:ext cx="4282446" cy="2569468"/>
          </a:xfrm>
          <a:prstGeom prst="rect">
            <a:avLst/>
          </a:prstGeom>
          <a:effectLst>
            <a:softEdge rad="127000"/>
          </a:effectLst>
          <a:scene3d>
            <a:camera prst="perspectiveContrastingLeftFacing"/>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idx="4294967295"/>
          </p:nvPr>
        </p:nvSpPr>
        <p:spPr>
          <a:xfrm>
            <a:off x="467544" y="496280"/>
            <a:ext cx="7772400" cy="952500"/>
          </a:xfrm>
        </p:spPr>
        <p:txBody>
          <a:bodyPr>
            <a:normAutofit/>
          </a:bodyPr>
          <a:lstStyle/>
          <a:p>
            <a:pPr eaLnBrk="1" hangingPunct="1"/>
            <a:r>
              <a:rPr lang="da-DK" sz="2800" b="1" dirty="0"/>
              <a:t>Parametre for optagelse  </a:t>
            </a:r>
            <a:br>
              <a:rPr lang="da-DK" sz="2800" b="1" dirty="0"/>
            </a:br>
            <a:r>
              <a:rPr lang="da-DK" sz="1400" b="1" dirty="0"/>
              <a:t>(optagelse vil ske på baggrund af en samlet vurdering)</a:t>
            </a:r>
            <a:endParaRPr lang="da-DK" sz="2800" b="1" dirty="0"/>
          </a:p>
        </p:txBody>
      </p:sp>
      <p:sp>
        <p:nvSpPr>
          <p:cNvPr id="3" name="Pladsholder til indhold 2"/>
          <p:cNvSpPr>
            <a:spLocks noGrp="1"/>
          </p:cNvSpPr>
          <p:nvPr>
            <p:ph idx="4294967295"/>
          </p:nvPr>
        </p:nvSpPr>
        <p:spPr>
          <a:xfrm>
            <a:off x="467544" y="1718810"/>
            <a:ext cx="7948613" cy="4564360"/>
          </a:xfrm>
          <a:solidFill>
            <a:schemeClr val="accent5">
              <a:lumMod val="75000"/>
            </a:schemeClr>
          </a:solidFill>
          <a:effectLst>
            <a:innerShdw blurRad="63500" dist="50800">
              <a:prstClr val="black">
                <a:alpha val="50000"/>
              </a:prstClr>
            </a:innerShdw>
          </a:effectLst>
        </p:spPr>
        <p:txBody>
          <a:bodyPr>
            <a:noAutofit/>
          </a:bodyPr>
          <a:lstStyle/>
          <a:p>
            <a:pPr marL="514350" indent="-514350">
              <a:buFont typeface="+mj-lt"/>
              <a:buAutoNum type="arabicPeriod"/>
            </a:pPr>
            <a:r>
              <a:rPr lang="da-DK" sz="1600" b="1" dirty="0">
                <a:latin typeface="+mn-lt"/>
              </a:rPr>
              <a:t>Sportslige profil</a:t>
            </a:r>
          </a:p>
          <a:p>
            <a:pPr lvl="2">
              <a:buFont typeface="Wingdings" panose="05000000000000000000" pitchFamily="2" charset="2"/>
              <a:buChar char="Ø"/>
            </a:pPr>
            <a:r>
              <a:rPr lang="da-DK" dirty="0">
                <a:latin typeface="+mn-lt"/>
              </a:rPr>
              <a:t>Idrætsgren</a:t>
            </a:r>
          </a:p>
          <a:p>
            <a:pPr lvl="2">
              <a:buFont typeface="Wingdings" panose="05000000000000000000" pitchFamily="2" charset="2"/>
              <a:buChar char="Ø"/>
            </a:pPr>
            <a:r>
              <a:rPr lang="da-DK" dirty="0">
                <a:latin typeface="+mn-lt"/>
              </a:rPr>
              <a:t>Udtalelse fra klub/træner</a:t>
            </a:r>
            <a:endParaRPr lang="da-DK" sz="1600" dirty="0">
              <a:latin typeface="+mn-lt"/>
            </a:endParaRPr>
          </a:p>
          <a:p>
            <a:pPr marL="457200" indent="-457200">
              <a:buFont typeface="+mj-lt"/>
              <a:buAutoNum type="arabicPeriod"/>
            </a:pPr>
            <a:r>
              <a:rPr lang="da-DK" sz="1600" b="1" dirty="0">
                <a:latin typeface="+mn-lt"/>
              </a:rPr>
              <a:t>Skolemæssig profil</a:t>
            </a:r>
          </a:p>
          <a:p>
            <a:pPr lvl="2">
              <a:buFont typeface="Wingdings" panose="05000000000000000000" pitchFamily="2" charset="2"/>
              <a:buChar char="Ø"/>
            </a:pPr>
            <a:r>
              <a:rPr lang="da-DK" dirty="0">
                <a:latin typeface="+mn-lt"/>
              </a:rPr>
              <a:t>Skoleudtalelse</a:t>
            </a:r>
            <a:endParaRPr lang="da-DK" sz="1600" dirty="0">
              <a:latin typeface="+mn-lt"/>
            </a:endParaRPr>
          </a:p>
          <a:p>
            <a:pPr marL="457200" indent="-457200">
              <a:buFont typeface="+mj-lt"/>
              <a:buAutoNum type="arabicPeriod"/>
            </a:pPr>
            <a:r>
              <a:rPr lang="da-DK" sz="1600" b="1" dirty="0">
                <a:latin typeface="+mn-lt"/>
              </a:rPr>
              <a:t>Vurdering fra screeninger</a:t>
            </a:r>
          </a:p>
          <a:p>
            <a:pPr marL="457200" indent="-457200">
              <a:buFont typeface="+mj-lt"/>
              <a:buAutoNum type="arabicPeriod"/>
            </a:pPr>
            <a:r>
              <a:rPr lang="da-DK" sz="1600" b="1" dirty="0">
                <a:latin typeface="+mn-lt"/>
              </a:rPr>
              <a:t>Øvrige oplysninger fra ansøgningen</a:t>
            </a:r>
          </a:p>
          <a:p>
            <a:pPr marL="457200" indent="-457200">
              <a:buFont typeface="+mj-lt"/>
              <a:buAutoNum type="arabicPeriod"/>
            </a:pPr>
            <a:r>
              <a:rPr lang="da-DK" sz="1600" b="1" dirty="0">
                <a:latin typeface="+mn-lt"/>
              </a:rPr>
              <a:t>Klassesammensætningen</a:t>
            </a:r>
          </a:p>
          <a:p>
            <a:pPr lvl="2">
              <a:buFont typeface="Wingdings" panose="05000000000000000000" pitchFamily="2" charset="2"/>
              <a:buChar char="Ø"/>
            </a:pPr>
            <a:r>
              <a:rPr lang="da-DK" dirty="0">
                <a:latin typeface="+mn-lt"/>
              </a:rPr>
              <a:t>Køn</a:t>
            </a:r>
            <a:endParaRPr lang="da-DK" sz="1600" dirty="0">
              <a:latin typeface="+mn-lt"/>
            </a:endParaRPr>
          </a:p>
          <a:p>
            <a:pPr marL="457200" indent="-457200">
              <a:buFont typeface="+mj-lt"/>
              <a:buAutoNum type="arabicPeriod"/>
            </a:pPr>
            <a:r>
              <a:rPr lang="da-DK" sz="1600" b="1" dirty="0">
                <a:latin typeface="+mn-lt"/>
              </a:rPr>
              <a:t>Samtalen</a:t>
            </a:r>
          </a:p>
          <a:p>
            <a:pPr lvl="2">
              <a:buFont typeface="Wingdings" panose="05000000000000000000" pitchFamily="2" charset="2"/>
              <a:buChar char="Ø"/>
            </a:pPr>
            <a:r>
              <a:rPr lang="da-DK" dirty="0">
                <a:latin typeface="+mn-lt"/>
              </a:rPr>
              <a:t>Modenhed</a:t>
            </a:r>
          </a:p>
          <a:p>
            <a:pPr lvl="2">
              <a:buFont typeface="Wingdings" panose="05000000000000000000" pitchFamily="2" charset="2"/>
              <a:buChar char="Ø"/>
            </a:pPr>
            <a:r>
              <a:rPr lang="da-DK" dirty="0">
                <a:latin typeface="+mn-lt"/>
              </a:rPr>
              <a:t>Vilje</a:t>
            </a:r>
          </a:p>
          <a:p>
            <a:pPr lvl="1"/>
            <a:endParaRPr lang="da-DK" sz="1600" dirty="0"/>
          </a:p>
          <a:p>
            <a:pPr eaLnBrk="1" hangingPunct="1">
              <a:buFont typeface="Symbol" pitchFamily="18" charset="2"/>
              <a:buNone/>
            </a:pPr>
            <a:endParaRPr lang="da-DK" sz="1600" dirty="0"/>
          </a:p>
        </p:txBody>
      </p:sp>
      <p:sp>
        <p:nvSpPr>
          <p:cNvPr id="4" name="Pladsholder til dato 3"/>
          <p:cNvSpPr txBox="1">
            <a:spLocks noGrp="1"/>
          </p:cNvSpPr>
          <p:nvPr/>
        </p:nvSpPr>
        <p:spPr bwMode="auto">
          <a:xfrm>
            <a:off x="228600" y="6553200"/>
            <a:ext cx="827088" cy="304800"/>
          </a:xfrm>
          <a:prstGeom prst="rect">
            <a:avLst/>
          </a:prstGeom>
          <a:noFill/>
          <a:ln>
            <a:miter lim="800000"/>
            <a:headEnd/>
            <a:tailEnd/>
          </a:ln>
        </p:spPr>
        <p:txBody>
          <a:bodyPr lIns="0" tIns="0" rIns="0"/>
          <a:lstStyle/>
          <a:p>
            <a:pPr eaLnBrk="0" hangingPunct="0">
              <a:defRPr/>
            </a:pPr>
            <a:endParaRPr lang="da-DK" sz="800" dirty="0">
              <a:latin typeface="+mn-lt"/>
              <a:ea typeface="ヒラギノ角ゴ Pro W3" pitchFamily="48" charset="-128"/>
              <a:cs typeface="+mn-cs"/>
            </a:endParaRPr>
          </a:p>
          <a:p>
            <a:pPr eaLnBrk="0" hangingPunct="0">
              <a:defRPr/>
            </a:pPr>
            <a:endParaRPr lang="da-DK" sz="800" dirty="0">
              <a:latin typeface="+mn-lt"/>
              <a:ea typeface="ヒラギノ角ゴ Pro W3" pitchFamily="48" charset="-128"/>
              <a:cs typeface="+mn-cs"/>
            </a:endParaRPr>
          </a:p>
        </p:txBody>
      </p:sp>
      <p:pic>
        <p:nvPicPr>
          <p:cNvPr id="5" name="Billede 4" descr="Et billede, der indeholder atletik, sport, person, tennis&#10;&#10;Automatisk genereret beskrivelse">
            <a:extLst>
              <a:ext uri="{FF2B5EF4-FFF2-40B4-BE49-F238E27FC236}">
                <a16:creationId xmlns:a16="http://schemas.microsoft.com/office/drawing/2014/main" id="{EA0195E0-9039-4DF7-986D-108F4A7CCAEE}"/>
              </a:ext>
            </a:extLst>
          </p:cNvPr>
          <p:cNvPicPr>
            <a:picLocks noChangeAspect="1"/>
          </p:cNvPicPr>
          <p:nvPr/>
        </p:nvPicPr>
        <p:blipFill rotWithShape="1">
          <a:blip r:embed="rId3">
            <a:extLst>
              <a:ext uri="{28A0092B-C50C-407E-A947-70E740481C1C}">
                <a14:useLocalDpi xmlns:a14="http://schemas.microsoft.com/office/drawing/2010/main" val="0"/>
              </a:ext>
            </a:extLst>
          </a:blip>
          <a:srcRect l="19068"/>
          <a:stretch/>
        </p:blipFill>
        <p:spPr>
          <a:xfrm>
            <a:off x="3961158" y="2060848"/>
            <a:ext cx="4454999" cy="3096344"/>
          </a:xfrm>
          <a:prstGeom prst="rect">
            <a:avLst/>
          </a:prstGeom>
          <a:effectLst>
            <a:softEdge rad="127000"/>
          </a:effectLst>
          <a:scene3d>
            <a:camera prst="perspectiveContrastingLeftFacing"/>
            <a:lightRig rig="threePt" dir="t"/>
          </a:scene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bwMode="auto">
          <a:xfrm>
            <a:off x="533400" y="152400"/>
            <a:ext cx="7772400" cy="952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600" b="1">
                <a:solidFill>
                  <a:srgbClr val="404040"/>
                </a:solidFill>
                <a:latin typeface="+mj-lt"/>
                <a:ea typeface="+mj-ea"/>
                <a:cs typeface="ヒラギノ角ゴ Pro W3"/>
              </a:defRPr>
            </a:lvl1pPr>
            <a:lvl2pPr algn="l" rtl="0" eaLnBrk="0" fontAlgn="base" hangingPunct="0">
              <a:spcBef>
                <a:spcPct val="0"/>
              </a:spcBef>
              <a:spcAft>
                <a:spcPct val="0"/>
              </a:spcAft>
              <a:defRPr sz="2600" b="1">
                <a:solidFill>
                  <a:srgbClr val="404040"/>
                </a:solidFill>
                <a:latin typeface="Verdana" pitchFamily="34" charset="0"/>
                <a:ea typeface="ヒラギノ角ゴ Pro W3" pitchFamily="48" charset="-128"/>
                <a:cs typeface="ヒラギノ角ゴ Pro W3"/>
              </a:defRPr>
            </a:lvl2pPr>
            <a:lvl3pPr algn="l" rtl="0" eaLnBrk="0" fontAlgn="base" hangingPunct="0">
              <a:spcBef>
                <a:spcPct val="0"/>
              </a:spcBef>
              <a:spcAft>
                <a:spcPct val="0"/>
              </a:spcAft>
              <a:defRPr sz="2600" b="1">
                <a:solidFill>
                  <a:srgbClr val="404040"/>
                </a:solidFill>
                <a:latin typeface="Verdana" pitchFamily="34" charset="0"/>
                <a:ea typeface="ヒラギノ角ゴ Pro W3" pitchFamily="48" charset="-128"/>
                <a:cs typeface="ヒラギノ角ゴ Pro W3"/>
              </a:defRPr>
            </a:lvl3pPr>
            <a:lvl4pPr algn="l" rtl="0" eaLnBrk="0" fontAlgn="base" hangingPunct="0">
              <a:spcBef>
                <a:spcPct val="0"/>
              </a:spcBef>
              <a:spcAft>
                <a:spcPct val="0"/>
              </a:spcAft>
              <a:defRPr sz="2600" b="1">
                <a:solidFill>
                  <a:srgbClr val="404040"/>
                </a:solidFill>
                <a:latin typeface="Verdana" pitchFamily="34" charset="0"/>
                <a:ea typeface="ヒラギノ角ゴ Pro W3" pitchFamily="48" charset="-128"/>
                <a:cs typeface="ヒラギノ角ゴ Pro W3"/>
              </a:defRPr>
            </a:lvl4pPr>
            <a:lvl5pPr algn="l" rtl="0" eaLnBrk="0" fontAlgn="base" hangingPunct="0">
              <a:spcBef>
                <a:spcPct val="0"/>
              </a:spcBef>
              <a:spcAft>
                <a:spcPct val="0"/>
              </a:spcAft>
              <a:defRPr sz="2600" b="1">
                <a:solidFill>
                  <a:srgbClr val="404040"/>
                </a:solidFill>
                <a:latin typeface="Verdana" pitchFamily="34" charset="0"/>
                <a:ea typeface="ヒラギノ角ゴ Pro W3" pitchFamily="48" charset="-128"/>
                <a:cs typeface="ヒラギノ角ゴ Pro W3"/>
              </a:defRPr>
            </a:lvl5pPr>
            <a:lvl6pPr marL="457200" algn="l" rtl="0" fontAlgn="base">
              <a:spcBef>
                <a:spcPct val="0"/>
              </a:spcBef>
              <a:spcAft>
                <a:spcPct val="0"/>
              </a:spcAft>
              <a:defRPr sz="2600" b="1">
                <a:solidFill>
                  <a:srgbClr val="404040"/>
                </a:solidFill>
                <a:latin typeface="Verdana" pitchFamily="34" charset="0"/>
                <a:ea typeface="ヒラギノ角ゴ Pro W3" pitchFamily="48" charset="-128"/>
              </a:defRPr>
            </a:lvl6pPr>
            <a:lvl7pPr marL="914400" algn="l" rtl="0" fontAlgn="base">
              <a:spcBef>
                <a:spcPct val="0"/>
              </a:spcBef>
              <a:spcAft>
                <a:spcPct val="0"/>
              </a:spcAft>
              <a:defRPr sz="2600" b="1">
                <a:solidFill>
                  <a:srgbClr val="404040"/>
                </a:solidFill>
                <a:latin typeface="Verdana" pitchFamily="34" charset="0"/>
                <a:ea typeface="ヒラギノ角ゴ Pro W3" pitchFamily="48" charset="-128"/>
              </a:defRPr>
            </a:lvl7pPr>
            <a:lvl8pPr marL="1371600" algn="l" rtl="0" fontAlgn="base">
              <a:spcBef>
                <a:spcPct val="0"/>
              </a:spcBef>
              <a:spcAft>
                <a:spcPct val="0"/>
              </a:spcAft>
              <a:defRPr sz="2600" b="1">
                <a:solidFill>
                  <a:srgbClr val="404040"/>
                </a:solidFill>
                <a:latin typeface="Verdana" pitchFamily="34" charset="0"/>
                <a:ea typeface="ヒラギノ角ゴ Pro W3" pitchFamily="48" charset="-128"/>
              </a:defRPr>
            </a:lvl8pPr>
            <a:lvl9pPr marL="1828800" algn="l" rtl="0" fontAlgn="base">
              <a:spcBef>
                <a:spcPct val="0"/>
              </a:spcBef>
              <a:spcAft>
                <a:spcPct val="0"/>
              </a:spcAft>
              <a:defRPr sz="2600" b="1">
                <a:solidFill>
                  <a:srgbClr val="404040"/>
                </a:solidFill>
                <a:latin typeface="Verdana" pitchFamily="34" charset="0"/>
                <a:ea typeface="ヒラギノ角ゴ Pro W3" pitchFamily="48" charset="-128"/>
              </a:defRPr>
            </a:lvl9pPr>
          </a:lstStyle>
          <a:p>
            <a:pPr eaLnBrk="1" hangingPunct="1"/>
            <a:r>
              <a:rPr lang="da-DK" dirty="0"/>
              <a:t/>
            </a:r>
            <a:br>
              <a:rPr lang="da-DK" dirty="0"/>
            </a:br>
            <a:r>
              <a:rPr lang="da-DK" sz="3600" dirty="0">
                <a:solidFill>
                  <a:schemeClr val="tx1"/>
                </a:solidFill>
              </a:rPr>
              <a:t>Screeninger</a:t>
            </a:r>
          </a:p>
        </p:txBody>
      </p:sp>
      <p:sp>
        <p:nvSpPr>
          <p:cNvPr id="4" name="Pladsholder til indhold 2"/>
          <p:cNvSpPr txBox="1">
            <a:spLocks/>
          </p:cNvSpPr>
          <p:nvPr/>
        </p:nvSpPr>
        <p:spPr bwMode="auto">
          <a:xfrm>
            <a:off x="395536" y="1700808"/>
            <a:ext cx="8136904" cy="4627443"/>
          </a:xfrm>
          <a:prstGeom prst="rect">
            <a:avLst/>
          </a:prstGeom>
          <a:solidFill>
            <a:schemeClr val="accent5">
              <a:lumMod val="75000"/>
            </a:schemeClr>
          </a:solidFill>
          <a:ln w="9525">
            <a:noFill/>
            <a:miter lim="800000"/>
            <a:headEnd/>
            <a:tailEnd/>
          </a:ln>
          <a:effectLst>
            <a:innerShdw blurRad="63500" dist="50800">
              <a:prstClr val="black">
                <a:alpha val="50000"/>
              </a:prstClr>
            </a:inn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A0018"/>
              </a:buClr>
              <a:buFont typeface="Times" pitchFamily="18" charset="0"/>
              <a:buChar char="•"/>
              <a:defRPr sz="2200" b="1">
                <a:solidFill>
                  <a:schemeClr val="tx1"/>
                </a:solidFill>
                <a:latin typeface="+mn-lt"/>
                <a:ea typeface="+mn-ea"/>
                <a:cs typeface="ヒラギノ角ゴ Pro W3"/>
              </a:defRPr>
            </a:lvl1pPr>
            <a:lvl2pPr marL="742950" indent="-209550" algn="l" rtl="0" eaLnBrk="0" fontAlgn="base" hangingPunct="0">
              <a:spcBef>
                <a:spcPct val="20000"/>
              </a:spcBef>
              <a:spcAft>
                <a:spcPct val="0"/>
              </a:spcAft>
              <a:buChar char="-"/>
              <a:defRPr sz="2000">
                <a:solidFill>
                  <a:schemeClr val="tx1"/>
                </a:solidFill>
                <a:latin typeface="+mn-lt"/>
                <a:ea typeface="+mn-ea"/>
                <a:cs typeface="ヒラギノ角ゴ Pro W3"/>
              </a:defRPr>
            </a:lvl2pPr>
            <a:lvl3pPr marL="1162050" indent="-228600" algn="l" rtl="0" eaLnBrk="0" fontAlgn="base" hangingPunct="0">
              <a:spcBef>
                <a:spcPct val="20000"/>
              </a:spcBef>
              <a:spcAft>
                <a:spcPct val="0"/>
              </a:spcAft>
              <a:buChar char="-"/>
              <a:defRPr sz="2000">
                <a:solidFill>
                  <a:srgbClr val="CA0018"/>
                </a:solidFill>
                <a:latin typeface="+mn-lt"/>
                <a:ea typeface="+mn-ea"/>
                <a:cs typeface="ヒラギノ角ゴ Pro W3"/>
              </a:defRPr>
            </a:lvl3pPr>
            <a:lvl4pPr marL="1600200" indent="-228600" algn="l" rtl="0" eaLnBrk="0" fontAlgn="base" hangingPunct="0">
              <a:spcBef>
                <a:spcPct val="20000"/>
              </a:spcBef>
              <a:spcAft>
                <a:spcPct val="0"/>
              </a:spcAft>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defRPr>
                <a:solidFill>
                  <a:schemeClr val="tx1"/>
                </a:solidFill>
                <a:latin typeface="+mn-lt"/>
                <a:ea typeface="+mn-ea"/>
                <a:cs typeface="ヒラギノ角ゴ Pro W3"/>
              </a:defRPr>
            </a:lvl5pPr>
            <a:lvl6pPr marL="2514600" indent="-228600" algn="l" rtl="0" fontAlgn="base">
              <a:spcBef>
                <a:spcPct val="20000"/>
              </a:spcBef>
              <a:spcAft>
                <a:spcPct val="0"/>
              </a:spcAft>
              <a:defRPr>
                <a:solidFill>
                  <a:schemeClr val="tx1"/>
                </a:solidFill>
                <a:latin typeface="+mn-lt"/>
                <a:ea typeface="+mn-ea"/>
              </a:defRPr>
            </a:lvl6pPr>
            <a:lvl7pPr marL="2971800" indent="-228600" algn="l" rtl="0" fontAlgn="base">
              <a:spcBef>
                <a:spcPct val="20000"/>
              </a:spcBef>
              <a:spcAft>
                <a:spcPct val="0"/>
              </a:spcAft>
              <a:defRPr>
                <a:solidFill>
                  <a:schemeClr val="tx1"/>
                </a:solidFill>
                <a:latin typeface="+mn-lt"/>
                <a:ea typeface="+mn-ea"/>
              </a:defRPr>
            </a:lvl7pPr>
            <a:lvl8pPr marL="3429000" indent="-228600" algn="l" rtl="0" fontAlgn="base">
              <a:spcBef>
                <a:spcPct val="20000"/>
              </a:spcBef>
              <a:spcAft>
                <a:spcPct val="0"/>
              </a:spcAft>
              <a:defRPr>
                <a:solidFill>
                  <a:schemeClr val="tx1"/>
                </a:solidFill>
                <a:latin typeface="+mn-lt"/>
                <a:ea typeface="+mn-ea"/>
              </a:defRPr>
            </a:lvl8pPr>
            <a:lvl9pPr marL="3886200" indent="-228600" algn="l" rtl="0" fontAlgn="base">
              <a:spcBef>
                <a:spcPct val="20000"/>
              </a:spcBef>
              <a:spcAft>
                <a:spcPct val="0"/>
              </a:spcAft>
              <a:defRPr>
                <a:solidFill>
                  <a:schemeClr val="tx1"/>
                </a:solidFill>
                <a:latin typeface="+mn-lt"/>
                <a:ea typeface="+mn-ea"/>
              </a:defRPr>
            </a:lvl9pPr>
          </a:lstStyle>
          <a:p>
            <a:pPr marL="0" indent="0">
              <a:buNone/>
            </a:pPr>
            <a:r>
              <a:rPr lang="da-DK" sz="1600" dirty="0"/>
              <a:t>Fysisk screening:</a:t>
            </a:r>
          </a:p>
          <a:p>
            <a:pPr marL="0" indent="0">
              <a:buNone/>
            </a:pPr>
            <a:r>
              <a:rPr lang="da-DK" sz="1600" b="0" dirty="0"/>
              <a:t>Alle ansøgere blive indkaldt til to fysiske screeninger.  </a:t>
            </a:r>
          </a:p>
          <a:p>
            <a:pPr marL="0" indent="0">
              <a:buNone/>
            </a:pPr>
            <a:endParaRPr lang="da-DK" sz="1600" b="0" dirty="0"/>
          </a:p>
          <a:p>
            <a:pPr marL="0" indent="0">
              <a:buNone/>
            </a:pPr>
            <a:r>
              <a:rPr lang="da-DK" sz="1600" dirty="0"/>
              <a:t>Datoer: </a:t>
            </a:r>
          </a:p>
          <a:p>
            <a:pPr lvl="1">
              <a:buFont typeface="Wingdings" panose="05000000000000000000" pitchFamily="2" charset="2"/>
              <a:buChar char="Ø"/>
            </a:pPr>
            <a:r>
              <a:rPr lang="da-DK" sz="1600" dirty="0"/>
              <a:t>Tirsdag</a:t>
            </a:r>
            <a:r>
              <a:rPr lang="da-DK" sz="1600" b="0" dirty="0"/>
              <a:t> d. </a:t>
            </a:r>
            <a:r>
              <a:rPr lang="da-DK" sz="1600" dirty="0"/>
              <a:t>7</a:t>
            </a:r>
            <a:r>
              <a:rPr lang="da-DK" sz="1600" dirty="0" smtClean="0"/>
              <a:t> </a:t>
            </a:r>
            <a:r>
              <a:rPr lang="da-DK" sz="1600" b="0" dirty="0"/>
              <a:t>Januar kl.6.30-7.30</a:t>
            </a:r>
          </a:p>
          <a:p>
            <a:pPr lvl="1">
              <a:buFont typeface="Wingdings" panose="05000000000000000000" pitchFamily="2" charset="2"/>
              <a:buChar char="Ø"/>
            </a:pPr>
            <a:r>
              <a:rPr lang="da-DK" sz="1600" b="0" dirty="0"/>
              <a:t>Tirsdag d. </a:t>
            </a:r>
            <a:r>
              <a:rPr lang="da-DK" sz="1600" dirty="0" smtClean="0"/>
              <a:t>14 </a:t>
            </a:r>
            <a:r>
              <a:rPr lang="da-DK" sz="1600" dirty="0"/>
              <a:t>J</a:t>
            </a:r>
            <a:r>
              <a:rPr lang="da-DK" sz="1600" b="0" dirty="0"/>
              <a:t>anuar kl.6.30-7.30</a:t>
            </a:r>
          </a:p>
          <a:p>
            <a:pPr marL="0" indent="0">
              <a:buNone/>
            </a:pPr>
            <a:endParaRPr lang="da-DK" sz="1600" b="0" dirty="0"/>
          </a:p>
          <a:p>
            <a:pPr marL="0" indent="0">
              <a:buNone/>
            </a:pPr>
            <a:r>
              <a:rPr lang="da-DK" sz="1600" dirty="0"/>
              <a:t>Sted:</a:t>
            </a:r>
          </a:p>
          <a:p>
            <a:pPr lvl="1">
              <a:buFont typeface="Wingdings" panose="05000000000000000000" pitchFamily="2" charset="2"/>
              <a:buChar char="Ø"/>
            </a:pPr>
            <a:r>
              <a:rPr lang="da-DK" sz="1600" b="0" dirty="0"/>
              <a:t>Læringscentret i </a:t>
            </a:r>
            <a:r>
              <a:rPr lang="da-DK" sz="1600" b="0" dirty="0" err="1"/>
              <a:t>FrederiksborgCentret</a:t>
            </a:r>
            <a:r>
              <a:rPr lang="da-DK" sz="1600" b="0" dirty="0"/>
              <a:t>.</a:t>
            </a:r>
          </a:p>
          <a:p>
            <a:pPr marL="0" indent="0">
              <a:buNone/>
            </a:pPr>
            <a:endParaRPr lang="da-DK" sz="1600" dirty="0"/>
          </a:p>
          <a:p>
            <a:pPr marL="0" indent="0">
              <a:buNone/>
            </a:pPr>
            <a:r>
              <a:rPr lang="da-DK" sz="1600" dirty="0"/>
              <a:t>Håndboldscreening: </a:t>
            </a:r>
          </a:p>
          <a:p>
            <a:pPr lvl="1">
              <a:buFont typeface="Wingdings" panose="05000000000000000000" pitchFamily="2" charset="2"/>
              <a:buChar char="Ø"/>
            </a:pPr>
            <a:r>
              <a:rPr lang="da-DK" sz="1600" dirty="0" smtClean="0"/>
              <a:t>torsdag </a:t>
            </a:r>
            <a:r>
              <a:rPr lang="da-DK" sz="1600" dirty="0"/>
              <a:t>den </a:t>
            </a:r>
            <a:r>
              <a:rPr lang="da-DK" sz="1600" dirty="0" smtClean="0"/>
              <a:t>23. januar </a:t>
            </a:r>
            <a:r>
              <a:rPr lang="da-DK" sz="1600" dirty="0"/>
              <a:t>kl.9.30-11.00 </a:t>
            </a:r>
          </a:p>
          <a:p>
            <a:pPr marL="0" indent="0">
              <a:buNone/>
            </a:pPr>
            <a:endParaRPr lang="da-DK" sz="1600" dirty="0"/>
          </a:p>
          <a:p>
            <a:pPr marL="0" indent="0">
              <a:buNone/>
            </a:pPr>
            <a:r>
              <a:rPr lang="da-DK" sz="1600" dirty="0"/>
              <a:t>Fodboldscreening – hvis der er ansøgere nok!</a:t>
            </a:r>
          </a:p>
          <a:p>
            <a:pPr lvl="1">
              <a:buFont typeface="Wingdings" panose="05000000000000000000" pitchFamily="2" charset="2"/>
              <a:buChar char="Ø"/>
            </a:pPr>
            <a:r>
              <a:rPr lang="da-DK" sz="1600" dirty="0" smtClean="0"/>
              <a:t>torsdag </a:t>
            </a:r>
            <a:r>
              <a:rPr lang="da-DK" sz="1600" dirty="0"/>
              <a:t>den </a:t>
            </a:r>
            <a:r>
              <a:rPr lang="da-DK" sz="1600" dirty="0" smtClean="0"/>
              <a:t>16. </a:t>
            </a:r>
            <a:r>
              <a:rPr lang="da-DK" sz="1600" dirty="0"/>
              <a:t>j</a:t>
            </a:r>
            <a:r>
              <a:rPr lang="da-DK" sz="1600" dirty="0" smtClean="0"/>
              <a:t>anuar </a:t>
            </a:r>
            <a:r>
              <a:rPr lang="da-DK" sz="1600" dirty="0"/>
              <a:t>kl. </a:t>
            </a:r>
            <a:r>
              <a:rPr lang="da-DK" sz="1600" dirty="0" smtClean="0"/>
              <a:t>10.00-11.15</a:t>
            </a:r>
            <a:endParaRPr lang="da-DK" sz="1600" b="0" dirty="0"/>
          </a:p>
          <a:p>
            <a:pPr lvl="1">
              <a:buFont typeface="Wingdings" panose="05000000000000000000" pitchFamily="2" charset="2"/>
              <a:buChar char="Ø"/>
            </a:pPr>
            <a:endParaRPr lang="da-DK" sz="1600" b="0" dirty="0"/>
          </a:p>
          <a:p>
            <a:pPr marL="0" indent="0">
              <a:buNone/>
            </a:pPr>
            <a:endParaRPr lang="da-DK" sz="2000" dirty="0">
              <a:latin typeface="+mj-lt"/>
            </a:endParaRPr>
          </a:p>
          <a:p>
            <a:pPr marL="0" indent="0">
              <a:buNone/>
            </a:pPr>
            <a:endParaRPr lang="da-DK" dirty="0">
              <a:latin typeface="+mj-lt"/>
            </a:endParaRPr>
          </a:p>
          <a:p>
            <a:pPr marL="0" indent="0">
              <a:buNone/>
            </a:pPr>
            <a:endParaRPr lang="da-DK" dirty="0">
              <a:latin typeface="+mj-lt"/>
            </a:endParaRPr>
          </a:p>
          <a:p>
            <a:pPr marL="0" indent="0">
              <a:buNone/>
            </a:pPr>
            <a:endParaRPr lang="da-DK" dirty="0">
              <a:latin typeface="+mj-lt"/>
            </a:endParaRPr>
          </a:p>
          <a:p>
            <a:pPr lvl="1"/>
            <a:endParaRPr lang="da-DK" dirty="0">
              <a:latin typeface="+mj-lt"/>
            </a:endParaRPr>
          </a:p>
          <a:p>
            <a:pPr eaLnBrk="1" hangingPunct="1">
              <a:buFont typeface="Symbol" pitchFamily="18" charset="2"/>
              <a:buNone/>
            </a:pPr>
            <a:endParaRPr lang="da-DK" sz="2000" dirty="0">
              <a:latin typeface="+mj-lt"/>
            </a:endParaRPr>
          </a:p>
        </p:txBody>
      </p:sp>
      <p:pic>
        <p:nvPicPr>
          <p:cNvPr id="5" name="Billede 4" descr="Et billede, der indeholder bordtennisbord, person, bord&#10;&#10;Automatisk genereret beskrivelse">
            <a:extLst>
              <a:ext uri="{FF2B5EF4-FFF2-40B4-BE49-F238E27FC236}">
                <a16:creationId xmlns:a16="http://schemas.microsoft.com/office/drawing/2014/main" id="{BFF1B759-302A-4A40-828D-037B72DE7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301" y="2272139"/>
            <a:ext cx="3468888" cy="2313721"/>
          </a:xfrm>
          <a:prstGeom prst="rect">
            <a:avLst/>
          </a:prstGeom>
          <a:effectLst>
            <a:softEdge rad="127000"/>
          </a:effectLst>
          <a:scene3d>
            <a:camera prst="perspectiveContrastingLeftFacing"/>
            <a:lightRig rig="threePt" dir="t"/>
          </a:scene3d>
        </p:spPr>
      </p:pic>
    </p:spTree>
    <p:extLst>
      <p:ext uri="{BB962C8B-B14F-4D97-AF65-F5344CB8AC3E}">
        <p14:creationId xmlns:p14="http://schemas.microsoft.com/office/powerpoint/2010/main" val="915485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97BD9-81B5-6F26-4BE1-0D323E488433}"/>
              </a:ext>
            </a:extLst>
          </p:cNvPr>
          <p:cNvSpPr>
            <a:spLocks noGrp="1"/>
          </p:cNvSpPr>
          <p:nvPr>
            <p:ph type="title"/>
          </p:nvPr>
        </p:nvSpPr>
        <p:spPr/>
        <p:txBody>
          <a:bodyPr/>
          <a:lstStyle/>
          <a:p>
            <a:r>
              <a:rPr lang="da-DK" dirty="0"/>
              <a:t>Eleverne </a:t>
            </a:r>
          </a:p>
        </p:txBody>
      </p:sp>
      <p:sp>
        <p:nvSpPr>
          <p:cNvPr id="3" name="Pladsholder til indhold 2">
            <a:extLst>
              <a:ext uri="{FF2B5EF4-FFF2-40B4-BE49-F238E27FC236}">
                <a16:creationId xmlns:a16="http://schemas.microsoft.com/office/drawing/2014/main" id="{80244BEF-77BF-4B52-B308-F6D967F65103}"/>
              </a:ext>
            </a:extLst>
          </p:cNvPr>
          <p:cNvSpPr>
            <a:spLocks noGrp="1"/>
          </p:cNvSpPr>
          <p:nvPr>
            <p:ph idx="1"/>
          </p:nvPr>
        </p:nvSpPr>
        <p:spPr/>
        <p:txBody>
          <a:bodyPr/>
          <a:lstStyle/>
          <a:p>
            <a:r>
              <a:rPr lang="da-DK" dirty="0"/>
              <a:t>7. Klasse: Miriam (Svømning)</a:t>
            </a:r>
          </a:p>
          <a:p>
            <a:r>
              <a:rPr lang="da-DK" dirty="0"/>
              <a:t>8. Klasse: Mathilde (Mountainbike)</a:t>
            </a:r>
          </a:p>
          <a:p>
            <a:r>
              <a:rPr lang="da-DK" dirty="0"/>
              <a:t>9. Klasse: Pelle (Basketball)</a:t>
            </a:r>
          </a:p>
        </p:txBody>
      </p:sp>
      <p:sp>
        <p:nvSpPr>
          <p:cNvPr id="4" name="Pladsholder til dato 3">
            <a:extLst>
              <a:ext uri="{FF2B5EF4-FFF2-40B4-BE49-F238E27FC236}">
                <a16:creationId xmlns:a16="http://schemas.microsoft.com/office/drawing/2014/main" id="{9E4BD8CA-018B-B4F5-0A09-2290C61BF4E8}"/>
              </a:ext>
            </a:extLst>
          </p:cNvPr>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Tree>
    <p:extLst>
      <p:ext uri="{BB962C8B-B14F-4D97-AF65-F5344CB8AC3E}">
        <p14:creationId xmlns:p14="http://schemas.microsoft.com/office/powerpoint/2010/main" val="2526578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el 1">
            <a:extLst>
              <a:ext uri="{FF2B5EF4-FFF2-40B4-BE49-F238E27FC236}">
                <a16:creationId xmlns:a16="http://schemas.microsoft.com/office/drawing/2014/main" id="{CC8390E4-F9B0-E8F3-2E96-75A104358444}"/>
              </a:ext>
            </a:extLst>
          </p:cNvPr>
          <p:cNvSpPr>
            <a:spLocks noGrp="1"/>
          </p:cNvSpPr>
          <p:nvPr>
            <p:ph type="title"/>
          </p:nvPr>
        </p:nvSpPr>
        <p:spPr>
          <a:xfrm>
            <a:off x="486697" y="629267"/>
            <a:ext cx="6939116" cy="1016654"/>
          </a:xfrm>
        </p:spPr>
        <p:txBody>
          <a:bodyPr>
            <a:normAutofit/>
          </a:bodyPr>
          <a:lstStyle/>
          <a:p>
            <a:r>
              <a:rPr lang="da-DK">
                <a:solidFill>
                  <a:srgbClr val="EBEBEB"/>
                </a:solidFill>
              </a:rPr>
              <a:t>7. Klasse: Miriam</a:t>
            </a:r>
          </a:p>
        </p:txBody>
      </p:sp>
      <p:sp>
        <p:nvSpPr>
          <p:cNvPr id="14" name="Rectangle 13">
            <a:extLst>
              <a:ext uri="{FF2B5EF4-FFF2-40B4-BE49-F238E27FC236}">
                <a16:creationId xmlns:a16="http://schemas.microsoft.com/office/drawing/2014/main" id="{12F7E335-851A-4CAE-B09F-E657819D4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Freeform: Shape 15">
            <a:extLst>
              <a:ext uri="{FF2B5EF4-FFF2-40B4-BE49-F238E27FC236}">
                <a16:creationId xmlns:a16="http://schemas.microsoft.com/office/drawing/2014/main" id="{10B541F0-7F6E-402E-84D8-CF96EACA5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da-DK"/>
          </a:p>
        </p:txBody>
      </p:sp>
      <p:sp>
        <p:nvSpPr>
          <p:cNvPr id="4" name="Pladsholder til dato 3">
            <a:extLst>
              <a:ext uri="{FF2B5EF4-FFF2-40B4-BE49-F238E27FC236}">
                <a16:creationId xmlns:a16="http://schemas.microsoft.com/office/drawing/2014/main" id="{38920C91-F2B4-FAA1-6081-17ACE316C828}"/>
              </a:ext>
            </a:extLst>
          </p:cNvPr>
          <p:cNvSpPr>
            <a:spLocks noGrp="1"/>
          </p:cNvSpPr>
          <p:nvPr>
            <p:ph type="dt" sz="half" idx="10"/>
          </p:nvPr>
        </p:nvSpPr>
        <p:spPr>
          <a:xfrm>
            <a:off x="6940551" y="6355080"/>
            <a:ext cx="1717674" cy="304799"/>
          </a:xfrm>
        </p:spPr>
        <p:txBody>
          <a:bodyPr>
            <a:normAutofit/>
          </a:bodyPr>
          <a:lstStyle/>
          <a:p>
            <a:pPr algn="r">
              <a:spcAft>
                <a:spcPts val="600"/>
              </a:spcAft>
              <a:defRPr/>
            </a:pPr>
            <a:fld id="{8C1EE683-0F5E-4D8B-9841-C041D13450AF}" type="datetime1">
              <a:rPr lang="da-DK">
                <a:solidFill>
                  <a:schemeClr val="accent1"/>
                </a:solidFill>
              </a:rPr>
              <a:pPr algn="r">
                <a:spcAft>
                  <a:spcPts val="600"/>
                </a:spcAft>
                <a:defRPr/>
              </a:pPr>
              <a:t>13-11-2024</a:t>
            </a:fld>
            <a:endParaRPr lang="da-DK">
              <a:solidFill>
                <a:schemeClr val="accent1"/>
              </a:solidFill>
            </a:endParaRPr>
          </a:p>
        </p:txBody>
      </p:sp>
      <p:graphicFrame>
        <p:nvGraphicFramePr>
          <p:cNvPr id="5" name="Pladsholder til indhold 4">
            <a:extLst>
              <a:ext uri="{FF2B5EF4-FFF2-40B4-BE49-F238E27FC236}">
                <a16:creationId xmlns:a16="http://schemas.microsoft.com/office/drawing/2014/main" id="{5F273C38-058E-9C3E-E67B-AF15C5E6FFB0}"/>
              </a:ext>
            </a:extLst>
          </p:cNvPr>
          <p:cNvGraphicFramePr>
            <a:graphicFrameLocks noGrp="1"/>
          </p:cNvGraphicFramePr>
          <p:nvPr>
            <p:ph idx="1"/>
            <p:extLst>
              <p:ext uri="{D42A27DB-BD31-4B8C-83A1-F6EECF244321}">
                <p14:modId xmlns:p14="http://schemas.microsoft.com/office/powerpoint/2010/main" val="4170940403"/>
              </p:ext>
            </p:extLst>
          </p:nvPr>
        </p:nvGraphicFramePr>
        <p:xfrm>
          <a:off x="875537" y="2810256"/>
          <a:ext cx="7393852" cy="3404280"/>
        </p:xfrm>
        <a:graphic>
          <a:graphicData uri="http://schemas.openxmlformats.org/drawingml/2006/table">
            <a:tbl>
              <a:tblPr firstRow="1" firstCol="1" bandRow="1"/>
              <a:tblGrid>
                <a:gridCol w="594746">
                  <a:extLst>
                    <a:ext uri="{9D8B030D-6E8A-4147-A177-3AD203B41FA5}">
                      <a16:colId xmlns:a16="http://schemas.microsoft.com/office/drawing/2014/main" val="2409950157"/>
                    </a:ext>
                  </a:extLst>
                </a:gridCol>
                <a:gridCol w="990029">
                  <a:extLst>
                    <a:ext uri="{9D8B030D-6E8A-4147-A177-3AD203B41FA5}">
                      <a16:colId xmlns:a16="http://schemas.microsoft.com/office/drawing/2014/main" val="984135664"/>
                    </a:ext>
                  </a:extLst>
                </a:gridCol>
                <a:gridCol w="1093087">
                  <a:extLst>
                    <a:ext uri="{9D8B030D-6E8A-4147-A177-3AD203B41FA5}">
                      <a16:colId xmlns:a16="http://schemas.microsoft.com/office/drawing/2014/main" val="1018612536"/>
                    </a:ext>
                  </a:extLst>
                </a:gridCol>
                <a:gridCol w="713843">
                  <a:extLst>
                    <a:ext uri="{9D8B030D-6E8A-4147-A177-3AD203B41FA5}">
                      <a16:colId xmlns:a16="http://schemas.microsoft.com/office/drawing/2014/main" val="2553499549"/>
                    </a:ext>
                  </a:extLst>
                </a:gridCol>
                <a:gridCol w="1093087">
                  <a:extLst>
                    <a:ext uri="{9D8B030D-6E8A-4147-A177-3AD203B41FA5}">
                      <a16:colId xmlns:a16="http://schemas.microsoft.com/office/drawing/2014/main" val="2092018069"/>
                    </a:ext>
                  </a:extLst>
                </a:gridCol>
                <a:gridCol w="990029">
                  <a:extLst>
                    <a:ext uri="{9D8B030D-6E8A-4147-A177-3AD203B41FA5}">
                      <a16:colId xmlns:a16="http://schemas.microsoft.com/office/drawing/2014/main" val="4087642621"/>
                    </a:ext>
                  </a:extLst>
                </a:gridCol>
                <a:gridCol w="990029">
                  <a:extLst>
                    <a:ext uri="{9D8B030D-6E8A-4147-A177-3AD203B41FA5}">
                      <a16:colId xmlns:a16="http://schemas.microsoft.com/office/drawing/2014/main" val="2500979962"/>
                    </a:ext>
                  </a:extLst>
                </a:gridCol>
                <a:gridCol w="929002">
                  <a:extLst>
                    <a:ext uri="{9D8B030D-6E8A-4147-A177-3AD203B41FA5}">
                      <a16:colId xmlns:a16="http://schemas.microsoft.com/office/drawing/2014/main" val="3114679600"/>
                    </a:ext>
                  </a:extLst>
                </a:gridCol>
              </a:tblGrid>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Tid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Mandag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Tirsdag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Onsdag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Torsdag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Fredag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Lørdag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Søndag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294865"/>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06:00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4297231"/>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06:10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21715981"/>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07.30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Cykler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cykler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CC2E5"/>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cykler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cykler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cykler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10091618"/>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08:00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53003968"/>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08:30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Morgenmad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Morgenmad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284712810"/>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09:00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7AB9"/>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5529895"/>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10:00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4660575"/>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11:00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346715"/>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12:00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Gå med hund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37"/>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033800"/>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13:00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157413"/>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14:00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26C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26C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60E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26C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26C1"/>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962832"/>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14.45</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Gå med hund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3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Gå med hund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3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26C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2342"/>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Gå med hund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3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extLst>
                  <a:ext uri="{0D108BD9-81ED-4DB2-BD59-A6C34878D82A}">
                    <a16:rowId xmlns:a16="http://schemas.microsoft.com/office/drawing/2014/main" val="1578867486"/>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15:00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234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extLst>
                  <a:ext uri="{0D108BD9-81ED-4DB2-BD59-A6C34878D82A}">
                    <a16:rowId xmlns:a16="http://schemas.microsoft.com/office/drawing/2014/main" val="158367887"/>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16:00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234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481715"/>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16.30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2342"/>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0824857"/>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17:00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5475008"/>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18:00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1C2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930488422"/>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19:00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Gå med hund</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3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1C2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0528388"/>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19.30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16601343"/>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20:00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848917171"/>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21:00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4FA5A"/>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6372207"/>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22:00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F15C"/>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117322484"/>
                  </a:ext>
                </a:extLst>
              </a:tr>
              <a:tr h="141845">
                <a:tc>
                  <a:txBody>
                    <a:bodyPr/>
                    <a:lstStyle/>
                    <a:p>
                      <a:pPr algn="l" fontAlgn="t">
                        <a:lnSpc>
                          <a:spcPct val="107000"/>
                        </a:lnSpc>
                        <a:spcAft>
                          <a:spcPts val="800"/>
                        </a:spcAft>
                      </a:pPr>
                      <a:r>
                        <a:rPr lang="da-DK" sz="700" b="0" i="0" u="none" strike="noStrike" kern="100">
                          <a:effectLst/>
                          <a:latin typeface="Calibri" panose="020F0502020204030204" pitchFamily="34" charset="0"/>
                          <a:ea typeface="Calibri" panose="020F0502020204030204" pitchFamily="34" charset="0"/>
                          <a:cs typeface="Times New Roman" panose="02020603050405020304" pitchFamily="18" charset="0"/>
                        </a:rPr>
                        <a:t>23:00</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l" fontAlgn="t">
                        <a:lnSpc>
                          <a:spcPct val="107000"/>
                        </a:lnSpc>
                        <a:spcAft>
                          <a:spcPts val="800"/>
                        </a:spcAft>
                      </a:pPr>
                      <a:r>
                        <a:rPr lang="da-DK" sz="7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a:t>
                      </a:r>
                      <a:endParaRPr lang="da-DK" sz="1100" b="0" i="0" u="none" strike="noStrike" dirty="0">
                        <a:effectLst/>
                        <a:latin typeface="Arial" panose="020B0604020202020204" pitchFamily="34" charset="0"/>
                      </a:endParaRPr>
                    </a:p>
                  </a:txBody>
                  <a:tcPr marL="43141" marR="43141" marT="59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222754194"/>
                  </a:ext>
                </a:extLst>
              </a:tr>
            </a:tbl>
          </a:graphicData>
        </a:graphic>
      </p:graphicFrame>
    </p:spTree>
    <p:extLst>
      <p:ext uri="{BB962C8B-B14F-4D97-AF65-F5344CB8AC3E}">
        <p14:creationId xmlns:p14="http://schemas.microsoft.com/office/powerpoint/2010/main" val="1423145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283D8-02FC-122E-43AA-6196C7266E66}"/>
              </a:ext>
            </a:extLst>
          </p:cNvPr>
          <p:cNvSpPr>
            <a:spLocks noGrp="1"/>
          </p:cNvSpPr>
          <p:nvPr>
            <p:ph type="title"/>
          </p:nvPr>
        </p:nvSpPr>
        <p:spPr>
          <a:xfrm>
            <a:off x="484583" y="452718"/>
            <a:ext cx="7053542" cy="1400530"/>
          </a:xfrm>
        </p:spPr>
        <p:txBody>
          <a:bodyPr>
            <a:normAutofit/>
          </a:bodyPr>
          <a:lstStyle/>
          <a:p>
            <a:r>
              <a:rPr lang="da-DK" dirty="0"/>
              <a:t>8. Klasse: Mathilde</a:t>
            </a:r>
          </a:p>
        </p:txBody>
      </p:sp>
      <p:sp>
        <p:nvSpPr>
          <p:cNvPr id="4" name="Pladsholder til dato 3">
            <a:extLst>
              <a:ext uri="{FF2B5EF4-FFF2-40B4-BE49-F238E27FC236}">
                <a16:creationId xmlns:a16="http://schemas.microsoft.com/office/drawing/2014/main" id="{FD5AF2DE-9B80-D81E-69AC-728955B66880}"/>
              </a:ext>
            </a:extLst>
          </p:cNvPr>
          <p:cNvSpPr>
            <a:spLocks noGrp="1"/>
          </p:cNvSpPr>
          <p:nvPr>
            <p:ph type="dt" sz="half" idx="10"/>
          </p:nvPr>
        </p:nvSpPr>
        <p:spPr>
          <a:xfrm rot="5400000">
            <a:off x="7616729" y="1790701"/>
            <a:ext cx="742949" cy="304799"/>
          </a:xfrm>
        </p:spPr>
        <p:txBody>
          <a:bodyPr>
            <a:normAutofit/>
          </a:bodyPr>
          <a:lstStyle/>
          <a:p>
            <a:pPr>
              <a:lnSpc>
                <a:spcPct val="90000"/>
              </a:lnSpc>
              <a:spcAft>
                <a:spcPts val="600"/>
              </a:spcAft>
              <a:defRPr/>
            </a:pPr>
            <a:fld id="{8C1EE683-0F5E-4D8B-9841-C041D13450AF}" type="datetime1">
              <a:rPr lang="da-DK" sz="800" smtClean="0"/>
              <a:pPr>
                <a:lnSpc>
                  <a:spcPct val="90000"/>
                </a:lnSpc>
                <a:spcAft>
                  <a:spcPts val="600"/>
                </a:spcAft>
                <a:defRPr/>
              </a:pPr>
              <a:t>13-11-2024</a:t>
            </a:fld>
            <a:endParaRPr lang="da-DK" sz="800"/>
          </a:p>
        </p:txBody>
      </p:sp>
      <p:graphicFrame>
        <p:nvGraphicFramePr>
          <p:cNvPr id="5" name="Pladsholder til indhold 4">
            <a:extLst>
              <a:ext uri="{FF2B5EF4-FFF2-40B4-BE49-F238E27FC236}">
                <a16:creationId xmlns:a16="http://schemas.microsoft.com/office/drawing/2014/main" id="{746CF306-7E81-E3D4-DB65-1998FF85F56B}"/>
              </a:ext>
            </a:extLst>
          </p:cNvPr>
          <p:cNvGraphicFramePr>
            <a:graphicFrameLocks noGrp="1"/>
          </p:cNvGraphicFramePr>
          <p:nvPr>
            <p:ph idx="1"/>
            <p:extLst>
              <p:ext uri="{D42A27DB-BD31-4B8C-83A1-F6EECF244321}">
                <p14:modId xmlns:p14="http://schemas.microsoft.com/office/powerpoint/2010/main" val="3421253636"/>
              </p:ext>
            </p:extLst>
          </p:nvPr>
        </p:nvGraphicFramePr>
        <p:xfrm>
          <a:off x="484583" y="2311118"/>
          <a:ext cx="7053268" cy="4008500"/>
        </p:xfrm>
        <a:graphic>
          <a:graphicData uri="http://schemas.openxmlformats.org/drawingml/2006/table">
            <a:tbl>
              <a:tblPr firstRow="1" firstCol="1" bandRow="1"/>
              <a:tblGrid>
                <a:gridCol w="279654">
                  <a:extLst>
                    <a:ext uri="{9D8B030D-6E8A-4147-A177-3AD203B41FA5}">
                      <a16:colId xmlns:a16="http://schemas.microsoft.com/office/drawing/2014/main" val="4201966756"/>
                    </a:ext>
                  </a:extLst>
                </a:gridCol>
                <a:gridCol w="666820">
                  <a:extLst>
                    <a:ext uri="{9D8B030D-6E8A-4147-A177-3AD203B41FA5}">
                      <a16:colId xmlns:a16="http://schemas.microsoft.com/office/drawing/2014/main" val="2768107759"/>
                    </a:ext>
                  </a:extLst>
                </a:gridCol>
                <a:gridCol w="1029774">
                  <a:extLst>
                    <a:ext uri="{9D8B030D-6E8A-4147-A177-3AD203B41FA5}">
                      <a16:colId xmlns:a16="http://schemas.microsoft.com/office/drawing/2014/main" val="3501986632"/>
                    </a:ext>
                  </a:extLst>
                </a:gridCol>
                <a:gridCol w="1020985">
                  <a:extLst>
                    <a:ext uri="{9D8B030D-6E8A-4147-A177-3AD203B41FA5}">
                      <a16:colId xmlns:a16="http://schemas.microsoft.com/office/drawing/2014/main" val="4288618656"/>
                    </a:ext>
                  </a:extLst>
                </a:gridCol>
                <a:gridCol w="1029774">
                  <a:extLst>
                    <a:ext uri="{9D8B030D-6E8A-4147-A177-3AD203B41FA5}">
                      <a16:colId xmlns:a16="http://schemas.microsoft.com/office/drawing/2014/main" val="1960291635"/>
                    </a:ext>
                  </a:extLst>
                </a:gridCol>
                <a:gridCol w="591276">
                  <a:extLst>
                    <a:ext uri="{9D8B030D-6E8A-4147-A177-3AD203B41FA5}">
                      <a16:colId xmlns:a16="http://schemas.microsoft.com/office/drawing/2014/main" val="601563370"/>
                    </a:ext>
                  </a:extLst>
                </a:gridCol>
                <a:gridCol w="1275894">
                  <a:extLst>
                    <a:ext uri="{9D8B030D-6E8A-4147-A177-3AD203B41FA5}">
                      <a16:colId xmlns:a16="http://schemas.microsoft.com/office/drawing/2014/main" val="96031152"/>
                    </a:ext>
                  </a:extLst>
                </a:gridCol>
                <a:gridCol w="1159091">
                  <a:extLst>
                    <a:ext uri="{9D8B030D-6E8A-4147-A177-3AD203B41FA5}">
                      <a16:colId xmlns:a16="http://schemas.microsoft.com/office/drawing/2014/main" val="1083019489"/>
                    </a:ext>
                  </a:extLst>
                </a:gridCol>
              </a:tblGrid>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Mandag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Tirsdag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Onsdag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Torsdag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Fredag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Lørdag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Søndag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470840"/>
                  </a:ext>
                </a:extLst>
              </a:tr>
              <a:tr h="111080">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06:00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Står op 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Står op 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Står op 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Står op 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Står op 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50066204"/>
                  </a:ext>
                </a:extLst>
              </a:tr>
              <a:tr h="287818">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morgenmad/ gør mig klar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morgenmad/ gør mig klar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morgenmad/ gør mig klar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morgenmad/ gør mig klar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morgenmad/ gør mig klar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06745573"/>
                  </a:ext>
                </a:extLst>
              </a:tr>
              <a:tr h="111080">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Møder i 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Møder i skole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Møder i 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Står op og spiser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635610559"/>
                  </a:ext>
                </a:extLst>
              </a:tr>
              <a:tr h="199449">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morgentræning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Køre til træning ellers er jeg til cykel løb.</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Når der er sæson, er jeg virkelig tit til stævne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2497384587"/>
                  </a:ext>
                </a:extLst>
              </a:tr>
              <a:tr h="111080">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Ellers er jeg til træning 3-4 timer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793367549"/>
                  </a:ext>
                </a:extLst>
              </a:tr>
              <a:tr h="199449">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11:00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Når jeg har været til stævne, er jeg tit sent hjemme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310822"/>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12:00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334546"/>
                  </a:ext>
                </a:extLst>
              </a:tr>
              <a:tr h="199449">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13:00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Hvis jeg er til løb er jeg først hjemme igen om søndagen.</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4706190"/>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14:00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fra 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fra skole 14.45</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fra skole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 fra skole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3838"/>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911193"/>
                  </a:ext>
                </a:extLst>
              </a:tr>
              <a:tr h="526336">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15:00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 15:30</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Hjemme ca. 16:30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noget mad og gør mig klar til 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 vej hjem </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Hjemme kl. 15:30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noget mad og gør mig klar til 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 vej hjem fra skole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579178"/>
                  </a:ext>
                </a:extLst>
              </a:tr>
              <a:tr h="199449">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16:00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Transport til træning ca. 35 til 40 minutter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Gør mig klar til træning. Træning kl. 16:30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Transport til træning ca. 35 til 40 minutter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hjemme</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516317"/>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17:00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2885728"/>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18:00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 slutter kl. 18:30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 slutter ca. 18:30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Træning slutter Kl. 18:30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879338"/>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19:00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 vej hjem fra 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 vej hjem fra træning</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455822"/>
                  </a:ext>
                </a:extLst>
              </a:tr>
              <a:tr h="199449">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20:00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mad, går i bad og vasker cykel</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mad, går i bad og vasker cykel</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Spiser mad, går i bad og vasker cykel</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7171"/>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844666"/>
                  </a:ext>
                </a:extLst>
              </a:tr>
              <a:tr h="199449">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21:00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Ligger i min seng kl. 21:3o</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Ligger i min seng kl. 21:30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Ligger i min seng kl. 21:30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Ligger i min seng kl. 21:30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fritid</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499729"/>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22:00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Hvis der er stævne, sover jeg kl. 22</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Hvis der er stævn, sover jeg kl. 22</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extLst>
                  <a:ext uri="{0D108BD9-81ED-4DB2-BD59-A6C34878D82A}">
                    <a16:rowId xmlns:a16="http://schemas.microsoft.com/office/drawing/2014/main" val="3271373424"/>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23:00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749454581"/>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24:00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77836945"/>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01:00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686427184"/>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02:00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864994761"/>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03:00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240430963"/>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04:00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863489575"/>
                  </a:ext>
                </a:extLst>
              </a:tr>
              <a:tr h="111080">
                <a:tc>
                  <a:txBody>
                    <a:bodyPr/>
                    <a:lstStyle/>
                    <a:p>
                      <a:pPr algn="l" fontAlgn="t">
                        <a:lnSpc>
                          <a:spcPct val="107000"/>
                        </a:lnSpc>
                        <a:spcAft>
                          <a:spcPts val="800"/>
                        </a:spcAft>
                      </a:pPr>
                      <a:r>
                        <a:rPr lang="da-DK" sz="500" b="0" i="0" u="none" strike="noStrike" kern="100">
                          <a:effectLst/>
                          <a:latin typeface="Calibri" panose="020F0502020204030204" pitchFamily="34" charset="0"/>
                          <a:ea typeface="Calibri" panose="020F0502020204030204" pitchFamily="34" charset="0"/>
                          <a:cs typeface="Times New Roman" panose="02020603050405020304" pitchFamily="18" charset="0"/>
                        </a:rPr>
                        <a:t>05:00</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l" fontAlgn="t">
                        <a:lnSpc>
                          <a:spcPct val="107000"/>
                        </a:lnSpc>
                        <a:spcAft>
                          <a:spcPts val="800"/>
                        </a:spcAft>
                      </a:pPr>
                      <a:r>
                        <a:rPr lang="da-DK" sz="5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sover</a:t>
                      </a:r>
                      <a:endParaRPr lang="da-DK" sz="900" b="0" i="0" u="none" strike="noStrike">
                        <a:effectLst/>
                        <a:latin typeface="Arial" panose="020B0604020202020204" pitchFamily="34" charset="0"/>
                      </a:endParaRPr>
                    </a:p>
                  </a:txBody>
                  <a:tcPr marL="33784" marR="33784" marT="46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07689789"/>
                  </a:ext>
                </a:extLst>
              </a:tr>
            </a:tbl>
          </a:graphicData>
        </a:graphic>
      </p:graphicFrame>
    </p:spTree>
    <p:extLst>
      <p:ext uri="{BB962C8B-B14F-4D97-AF65-F5344CB8AC3E}">
        <p14:creationId xmlns:p14="http://schemas.microsoft.com/office/powerpoint/2010/main" val="2093328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4BFE3-A48E-7751-A12F-4842FFFE5049}"/>
              </a:ext>
            </a:extLst>
          </p:cNvPr>
          <p:cNvSpPr>
            <a:spLocks noGrp="1"/>
          </p:cNvSpPr>
          <p:nvPr>
            <p:ph type="title"/>
          </p:nvPr>
        </p:nvSpPr>
        <p:spPr/>
        <p:txBody>
          <a:bodyPr/>
          <a:lstStyle/>
          <a:p>
            <a:r>
              <a:rPr lang="da-DK" dirty="0"/>
              <a:t>9. Klasse: Pelle</a:t>
            </a:r>
          </a:p>
        </p:txBody>
      </p:sp>
      <p:sp>
        <p:nvSpPr>
          <p:cNvPr id="3" name="Pladsholder til indhold 2">
            <a:extLst>
              <a:ext uri="{FF2B5EF4-FFF2-40B4-BE49-F238E27FC236}">
                <a16:creationId xmlns:a16="http://schemas.microsoft.com/office/drawing/2014/main" id="{5252424C-700C-5F41-31BE-B4B005C68390}"/>
              </a:ext>
            </a:extLst>
          </p:cNvPr>
          <p:cNvSpPr>
            <a:spLocks noGrp="1"/>
          </p:cNvSpPr>
          <p:nvPr>
            <p:ph idx="1"/>
          </p:nvPr>
        </p:nvSpPr>
        <p:spPr/>
        <p:txBody>
          <a:bodyPr/>
          <a:lstStyle/>
          <a:p>
            <a:pPr marL="0" indent="0">
              <a:buNone/>
            </a:pPr>
            <a:r>
              <a:rPr lang="da-DK" dirty="0"/>
              <a:t>Hvordan har den samlede oplevelse været som I-elev?</a:t>
            </a:r>
          </a:p>
        </p:txBody>
      </p:sp>
      <p:sp>
        <p:nvSpPr>
          <p:cNvPr id="4" name="Pladsholder til dato 3">
            <a:extLst>
              <a:ext uri="{FF2B5EF4-FFF2-40B4-BE49-F238E27FC236}">
                <a16:creationId xmlns:a16="http://schemas.microsoft.com/office/drawing/2014/main" id="{63D262BE-39F9-0483-1293-98DDFFE55C21}"/>
              </a:ext>
            </a:extLst>
          </p:cNvPr>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Tree>
    <p:extLst>
      <p:ext uri="{BB962C8B-B14F-4D97-AF65-F5344CB8AC3E}">
        <p14:creationId xmlns:p14="http://schemas.microsoft.com/office/powerpoint/2010/main" val="3616028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E7689-F03B-4EA8-A222-5B4FA1F7F476}"/>
              </a:ext>
            </a:extLst>
          </p:cNvPr>
          <p:cNvSpPr>
            <a:spLocks noGrp="1"/>
          </p:cNvSpPr>
          <p:nvPr>
            <p:ph type="title"/>
          </p:nvPr>
        </p:nvSpPr>
        <p:spPr>
          <a:xfrm>
            <a:off x="484241" y="609594"/>
            <a:ext cx="7055380" cy="600018"/>
          </a:xfrm>
        </p:spPr>
        <p:txBody>
          <a:bodyPr/>
          <a:lstStyle/>
          <a:p>
            <a:r>
              <a:rPr lang="da-DK" sz="2800" b="1" dirty="0"/>
              <a:t>Program</a:t>
            </a:r>
          </a:p>
        </p:txBody>
      </p:sp>
      <p:sp>
        <p:nvSpPr>
          <p:cNvPr id="3" name="Pladsholder til indhold 2">
            <a:extLst>
              <a:ext uri="{FF2B5EF4-FFF2-40B4-BE49-F238E27FC236}">
                <a16:creationId xmlns:a16="http://schemas.microsoft.com/office/drawing/2014/main" id="{08F380DC-FFD0-4F32-BF58-2B6693B1822C}"/>
              </a:ext>
            </a:extLst>
          </p:cNvPr>
          <p:cNvSpPr>
            <a:spLocks noGrp="1"/>
          </p:cNvSpPr>
          <p:nvPr>
            <p:ph idx="1"/>
          </p:nvPr>
        </p:nvSpPr>
        <p:spPr>
          <a:xfrm>
            <a:off x="573716" y="1484784"/>
            <a:ext cx="7454667" cy="4968552"/>
          </a:xfrm>
          <a:solidFill>
            <a:schemeClr val="accent5">
              <a:lumMod val="75000"/>
            </a:schemeClr>
          </a:solidFill>
          <a:effectLst>
            <a:innerShdw blurRad="63500" dist="50800" dir="18900000">
              <a:prstClr val="black">
                <a:alpha val="50000"/>
              </a:prstClr>
            </a:innerShdw>
          </a:effectLst>
        </p:spPr>
        <p:txBody>
          <a:bodyPr>
            <a:normAutofit/>
          </a:bodyPr>
          <a:lstStyle/>
          <a:p>
            <a:pPr>
              <a:buFont typeface="Wingdings" panose="05000000000000000000" pitchFamily="2" charset="2"/>
              <a:buChar char="Ø"/>
            </a:pPr>
            <a:r>
              <a:rPr lang="da-DK" sz="1500" b="1" dirty="0" smtClean="0">
                <a:latin typeface="+mn-lt"/>
              </a:rPr>
              <a:t>Velkomst </a:t>
            </a:r>
            <a:r>
              <a:rPr lang="da-DK" sz="1500" b="1" dirty="0">
                <a:latin typeface="+mn-lt"/>
              </a:rPr>
              <a:t>og præsentation af aftenens program</a:t>
            </a:r>
          </a:p>
          <a:p>
            <a:pPr lvl="1">
              <a:buFont typeface="Wingdings" panose="05000000000000000000" pitchFamily="2" charset="2"/>
              <a:buChar char="Ø"/>
            </a:pPr>
            <a:r>
              <a:rPr lang="da-DK" sz="1300" dirty="0" smtClean="0"/>
              <a:t>Tanja </a:t>
            </a:r>
            <a:r>
              <a:rPr lang="da-DK" sz="1300" dirty="0"/>
              <a:t>Berg </a:t>
            </a:r>
            <a:r>
              <a:rPr lang="da-DK" sz="1300" dirty="0" smtClean="0"/>
              <a:t>talentidrætskoordinator</a:t>
            </a:r>
            <a:endParaRPr lang="da-DK" sz="1300" dirty="0"/>
          </a:p>
          <a:p>
            <a:pPr>
              <a:buFont typeface="Wingdings" panose="05000000000000000000" pitchFamily="2" charset="2"/>
              <a:buChar char="Ø"/>
            </a:pPr>
            <a:r>
              <a:rPr lang="da-DK" sz="1500" b="1" dirty="0" smtClean="0"/>
              <a:t>Talentidrætsklasserne – den sportslige del</a:t>
            </a:r>
          </a:p>
          <a:p>
            <a:pPr lvl="1">
              <a:buFont typeface="Wingdings" panose="05000000000000000000" pitchFamily="2" charset="2"/>
              <a:buChar char="Ø"/>
            </a:pPr>
            <a:r>
              <a:rPr lang="da-DK" sz="1300" dirty="0" smtClean="0"/>
              <a:t>Tanja </a:t>
            </a:r>
            <a:r>
              <a:rPr lang="da-DK" sz="1300" dirty="0"/>
              <a:t>Berg, </a:t>
            </a:r>
            <a:r>
              <a:rPr lang="da-DK" sz="1300" dirty="0" smtClean="0"/>
              <a:t>talentidrætskoordinator</a:t>
            </a:r>
          </a:p>
          <a:p>
            <a:pPr lvl="1">
              <a:buFont typeface="Wingdings" panose="05000000000000000000" pitchFamily="2" charset="2"/>
              <a:buChar char="Ø"/>
            </a:pPr>
            <a:r>
              <a:rPr lang="da-DK" sz="1300" dirty="0"/>
              <a:t>Mats </a:t>
            </a:r>
            <a:r>
              <a:rPr lang="da-DK" sz="1300" dirty="0" smtClean="0"/>
              <a:t>Mejdevi, ansvarlig træner for morgentræningen på baslinjen </a:t>
            </a:r>
            <a:endParaRPr lang="da-DK" sz="1300" b="1" dirty="0"/>
          </a:p>
          <a:p>
            <a:pPr>
              <a:buFont typeface="Wingdings" panose="05000000000000000000" pitchFamily="2" charset="2"/>
              <a:buChar char="Ø"/>
            </a:pPr>
            <a:r>
              <a:rPr lang="da-DK" sz="1500" b="1" dirty="0"/>
              <a:t>Oplæg</a:t>
            </a:r>
          </a:p>
          <a:p>
            <a:pPr lvl="1">
              <a:buFont typeface="Wingdings" panose="05000000000000000000" pitchFamily="2" charset="2"/>
              <a:buChar char="Ø"/>
            </a:pPr>
            <a:r>
              <a:rPr lang="da-DK" sz="1300" dirty="0" smtClean="0"/>
              <a:t>Miriam 7.klasse</a:t>
            </a:r>
          </a:p>
          <a:p>
            <a:pPr lvl="1">
              <a:buFont typeface="Wingdings" panose="05000000000000000000" pitchFamily="2" charset="2"/>
              <a:buChar char="Ø"/>
            </a:pPr>
            <a:r>
              <a:rPr lang="da-DK" sz="1300" dirty="0" smtClean="0"/>
              <a:t>Mathilde 8.klasse</a:t>
            </a:r>
          </a:p>
          <a:p>
            <a:pPr lvl="1">
              <a:buFont typeface="Wingdings" panose="05000000000000000000" pitchFamily="2" charset="2"/>
              <a:buChar char="Ø"/>
            </a:pPr>
            <a:r>
              <a:rPr lang="da-DK" sz="1300" dirty="0" smtClean="0"/>
              <a:t>Pelle 9.klasse</a:t>
            </a:r>
            <a:endParaRPr lang="da-DK" sz="1300" dirty="0"/>
          </a:p>
          <a:p>
            <a:pPr>
              <a:buFont typeface="Wingdings" panose="05000000000000000000" pitchFamily="2" charset="2"/>
              <a:buChar char="Ø"/>
            </a:pPr>
            <a:r>
              <a:rPr lang="da-DK" sz="1500" b="1" dirty="0" smtClean="0">
                <a:latin typeface="+mn-lt"/>
              </a:rPr>
              <a:t>Talentidrætsklasserne - skoledelen</a:t>
            </a:r>
          </a:p>
          <a:p>
            <a:pPr lvl="1">
              <a:buFont typeface="Wingdings" panose="05000000000000000000" pitchFamily="2" charset="2"/>
              <a:buChar char="Ø"/>
            </a:pPr>
            <a:r>
              <a:rPr lang="da-DK" sz="1300" dirty="0" smtClean="0"/>
              <a:t>Patrick Simonsen læreransvarlig</a:t>
            </a:r>
            <a:endParaRPr lang="da-DK" sz="1300" b="1" dirty="0">
              <a:latin typeface="+mn-lt"/>
            </a:endParaRPr>
          </a:p>
          <a:p>
            <a:pPr>
              <a:buFont typeface="Wingdings" panose="05000000000000000000" pitchFamily="2" charset="2"/>
              <a:buChar char="Ø"/>
            </a:pPr>
            <a:r>
              <a:rPr lang="da-DK" sz="1500" b="1" dirty="0" smtClean="0">
                <a:latin typeface="+mn-lt"/>
              </a:rPr>
              <a:t>Ansøgningsprocedure og afslutning</a:t>
            </a:r>
            <a:endParaRPr lang="da-DK" sz="1500" b="1" dirty="0">
              <a:latin typeface="+mn-lt"/>
            </a:endParaRPr>
          </a:p>
          <a:p>
            <a:pPr lvl="1">
              <a:buFont typeface="Wingdings" panose="05000000000000000000" pitchFamily="2" charset="2"/>
              <a:buChar char="Ø"/>
            </a:pPr>
            <a:r>
              <a:rPr lang="da-DK" sz="1300" dirty="0"/>
              <a:t>Tanja Berg, talentidrætskoordinator</a:t>
            </a:r>
            <a:endParaRPr lang="da-DK" sz="1300" b="1" dirty="0">
              <a:latin typeface="+mn-lt"/>
            </a:endParaRPr>
          </a:p>
          <a:p>
            <a:pPr marL="0" indent="0">
              <a:buNone/>
            </a:pPr>
            <a:endParaRPr lang="da-DK" sz="1300" dirty="0"/>
          </a:p>
          <a:p>
            <a:pPr marL="457207" lvl="1" indent="0">
              <a:buNone/>
            </a:pPr>
            <a:endParaRPr lang="da-DK" sz="1200" dirty="0"/>
          </a:p>
          <a:p>
            <a:pPr lvl="1">
              <a:buFont typeface="Wingdings" panose="05000000000000000000" pitchFamily="2" charset="2"/>
              <a:buChar char="Ø"/>
            </a:pPr>
            <a:endParaRPr lang="da-DK" sz="1200" dirty="0"/>
          </a:p>
          <a:p>
            <a:pPr marL="457207" lvl="1" indent="0">
              <a:buNone/>
            </a:pPr>
            <a:endParaRPr lang="da-DK" dirty="0"/>
          </a:p>
        </p:txBody>
      </p:sp>
    </p:spTree>
    <p:extLst>
      <p:ext uri="{BB962C8B-B14F-4D97-AF65-F5344CB8AC3E}">
        <p14:creationId xmlns:p14="http://schemas.microsoft.com/office/powerpoint/2010/main" val="2331228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12A4C-749A-E463-195E-7A8EE899B876}"/>
              </a:ext>
            </a:extLst>
          </p:cNvPr>
          <p:cNvSpPr>
            <a:spLocks noGrp="1"/>
          </p:cNvSpPr>
          <p:nvPr>
            <p:ph type="title"/>
          </p:nvPr>
        </p:nvSpPr>
        <p:spPr/>
        <p:txBody>
          <a:bodyPr/>
          <a:lstStyle/>
          <a:p>
            <a:r>
              <a:rPr lang="da-DK" dirty="0"/>
              <a:t>Og nu til læreren!</a:t>
            </a:r>
          </a:p>
        </p:txBody>
      </p:sp>
      <p:sp>
        <p:nvSpPr>
          <p:cNvPr id="3" name="Pladsholder til indhold 2">
            <a:extLst>
              <a:ext uri="{FF2B5EF4-FFF2-40B4-BE49-F238E27FC236}">
                <a16:creationId xmlns:a16="http://schemas.microsoft.com/office/drawing/2014/main" id="{E71189C7-4EA2-68D5-7D43-9D2638336650}"/>
              </a:ext>
            </a:extLst>
          </p:cNvPr>
          <p:cNvSpPr>
            <a:spLocks noGrp="1"/>
          </p:cNvSpPr>
          <p:nvPr>
            <p:ph idx="1"/>
          </p:nvPr>
        </p:nvSpPr>
        <p:spPr/>
        <p:txBody>
          <a:bodyPr/>
          <a:lstStyle/>
          <a:p>
            <a:r>
              <a:rPr lang="da-DK" dirty="0"/>
              <a:t>Patrick Simonsen</a:t>
            </a:r>
          </a:p>
          <a:p>
            <a:r>
              <a:rPr lang="da-DK" dirty="0"/>
              <a:t>Klasselærer i 7D, 7E og 8D</a:t>
            </a:r>
          </a:p>
          <a:p>
            <a:r>
              <a:rPr lang="da-DK" dirty="0"/>
              <a:t>Tidligere I-elev (Svømning)</a:t>
            </a:r>
          </a:p>
          <a:p>
            <a:r>
              <a:rPr lang="da-DK" dirty="0"/>
              <a:t>Dansk, engelsk og idræt</a:t>
            </a:r>
          </a:p>
        </p:txBody>
      </p:sp>
      <p:sp>
        <p:nvSpPr>
          <p:cNvPr id="4" name="Pladsholder til dato 3">
            <a:extLst>
              <a:ext uri="{FF2B5EF4-FFF2-40B4-BE49-F238E27FC236}">
                <a16:creationId xmlns:a16="http://schemas.microsoft.com/office/drawing/2014/main" id="{FD5E283B-CCB7-1957-1D5E-D2E86F0304E0}"/>
              </a:ext>
            </a:extLst>
          </p:cNvPr>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Tree>
    <p:extLst>
      <p:ext uri="{BB962C8B-B14F-4D97-AF65-F5344CB8AC3E}">
        <p14:creationId xmlns:p14="http://schemas.microsoft.com/office/powerpoint/2010/main" val="3787424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17" name="Picture 16">
            <a:extLst>
              <a:ext uri="{FF2B5EF4-FFF2-40B4-BE49-F238E27FC236}">
                <a16:creationId xmlns:a16="http://schemas.microsoft.com/office/drawing/2014/main" id="{E0880F10-995F-4F01-A83B-7ECDB7BE79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6" name="Pladsholder til indhold 5" descr="Et billede, der indeholder Ansigt, tekst, plakat, tøj">
            <a:extLst>
              <a:ext uri="{FF2B5EF4-FFF2-40B4-BE49-F238E27FC236}">
                <a16:creationId xmlns:a16="http://schemas.microsoft.com/office/drawing/2014/main" id="{9FFAE323-DB99-61BA-B316-28CA0427781F}"/>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l="16917" r="16417"/>
          <a:stretch/>
        </p:blipFill>
        <p:spPr>
          <a:xfrm>
            <a:off x="20" y="10"/>
            <a:ext cx="9143980" cy="6857990"/>
          </a:xfrm>
          <a:prstGeom prst="rect">
            <a:avLst/>
          </a:prstGeom>
        </p:spPr>
      </p:pic>
      <p:sp>
        <p:nvSpPr>
          <p:cNvPr id="4" name="Pladsholder til dato 3">
            <a:extLst>
              <a:ext uri="{FF2B5EF4-FFF2-40B4-BE49-F238E27FC236}">
                <a16:creationId xmlns:a16="http://schemas.microsoft.com/office/drawing/2014/main" id="{B682E9DC-7CC6-EC3E-B6E4-3121BADD6914}"/>
              </a:ext>
            </a:extLst>
          </p:cNvPr>
          <p:cNvSpPr>
            <a:spLocks noGrp="1"/>
          </p:cNvSpPr>
          <p:nvPr>
            <p:ph type="dt" sz="half" idx="10"/>
          </p:nvPr>
        </p:nvSpPr>
        <p:spPr>
          <a:xfrm rot="5400000">
            <a:off x="7616729" y="1790701"/>
            <a:ext cx="742949" cy="304799"/>
          </a:xfrm>
        </p:spPr>
        <p:txBody>
          <a:bodyPr vert="horz" lIns="91440" tIns="45720" rIns="91440" bIns="45720" rtlCol="0" anchor="t">
            <a:normAutofit/>
          </a:bodyPr>
          <a:lstStyle/>
          <a:p>
            <a:pPr>
              <a:lnSpc>
                <a:spcPct val="90000"/>
              </a:lnSpc>
              <a:spcAft>
                <a:spcPts val="600"/>
              </a:spcAft>
              <a:defRPr/>
            </a:pPr>
            <a:fld id="{8C1EE683-0F5E-4D8B-9841-C041D13450AF}" type="datetime1">
              <a:rPr lang="en-US" sz="800">
                <a:solidFill>
                  <a:srgbClr val="FFFFFF"/>
                </a:solidFill>
              </a:rPr>
              <a:pPr>
                <a:lnSpc>
                  <a:spcPct val="90000"/>
                </a:lnSpc>
                <a:spcAft>
                  <a:spcPts val="600"/>
                </a:spcAft>
                <a:defRPr/>
              </a:pPr>
              <a:t>11/13/2024</a:t>
            </a:fld>
            <a:endParaRPr lang="en-US" sz="800">
              <a:solidFill>
                <a:srgbClr val="FFFFFF"/>
              </a:solidFill>
            </a:endParaRPr>
          </a:p>
        </p:txBody>
      </p:sp>
    </p:spTree>
    <p:extLst>
      <p:ext uri="{BB962C8B-B14F-4D97-AF65-F5344CB8AC3E}">
        <p14:creationId xmlns:p14="http://schemas.microsoft.com/office/powerpoint/2010/main" val="142714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trellis">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E7689-F03B-4EA8-A222-5B4FA1F7F476}"/>
              </a:ext>
            </a:extLst>
          </p:cNvPr>
          <p:cNvSpPr>
            <a:spLocks noGrp="1"/>
          </p:cNvSpPr>
          <p:nvPr>
            <p:ph type="title"/>
          </p:nvPr>
        </p:nvSpPr>
        <p:spPr>
          <a:xfrm>
            <a:off x="484241" y="609594"/>
            <a:ext cx="7055380" cy="600018"/>
          </a:xfrm>
        </p:spPr>
        <p:txBody>
          <a:bodyPr/>
          <a:lstStyle/>
          <a:p>
            <a:r>
              <a:rPr lang="da-DK" sz="2800" b="1" dirty="0">
                <a:solidFill>
                  <a:schemeClr val="tx1"/>
                </a:solidFill>
              </a:rPr>
              <a:t>Frederiksborg </a:t>
            </a:r>
            <a:r>
              <a:rPr lang="da-DK" sz="2800" b="1" dirty="0" err="1">
                <a:solidFill>
                  <a:schemeClr val="tx1"/>
                </a:solidFill>
              </a:rPr>
              <a:t>Byskole</a:t>
            </a:r>
            <a:endParaRPr lang="da-DK" sz="2800" b="1" dirty="0">
              <a:solidFill>
                <a:schemeClr val="tx1"/>
              </a:solidFill>
            </a:endParaRPr>
          </a:p>
        </p:txBody>
      </p:sp>
      <p:sp>
        <p:nvSpPr>
          <p:cNvPr id="3" name="Pladsholder til indhold 2">
            <a:extLst>
              <a:ext uri="{FF2B5EF4-FFF2-40B4-BE49-F238E27FC236}">
                <a16:creationId xmlns:a16="http://schemas.microsoft.com/office/drawing/2014/main" id="{08F380DC-FFD0-4F32-BF58-2B6693B1822C}"/>
              </a:ext>
            </a:extLst>
          </p:cNvPr>
          <p:cNvSpPr>
            <a:spLocks noGrp="1"/>
          </p:cNvSpPr>
          <p:nvPr>
            <p:ph idx="1"/>
          </p:nvPr>
        </p:nvSpPr>
        <p:spPr>
          <a:xfrm>
            <a:off x="573716" y="1484784"/>
            <a:ext cx="7454667" cy="4968552"/>
          </a:xfrm>
          <a:solidFill>
            <a:schemeClr val="accent5">
              <a:lumMod val="75000"/>
            </a:schemeClr>
          </a:solidFill>
          <a:effectLst>
            <a:innerShdw blurRad="63500" dist="50800" dir="18900000">
              <a:prstClr val="black">
                <a:alpha val="50000"/>
              </a:prstClr>
            </a:innerShdw>
          </a:effectLst>
        </p:spPr>
        <p:txBody>
          <a:bodyPr>
            <a:normAutofit/>
          </a:bodyPr>
          <a:lstStyle/>
          <a:p>
            <a:pPr>
              <a:buFont typeface="Wingdings" panose="05000000000000000000" pitchFamily="2" charset="2"/>
              <a:buChar char="Ø"/>
            </a:pPr>
            <a:r>
              <a:rPr lang="da-DK" sz="1800" b="1" dirty="0">
                <a:latin typeface="+mn-lt"/>
              </a:rPr>
              <a:t>Mette Witt Rantzau, udskolingsleder</a:t>
            </a:r>
          </a:p>
          <a:p>
            <a:pPr>
              <a:buFont typeface="Wingdings" panose="05000000000000000000" pitchFamily="2" charset="2"/>
              <a:buChar char="Ø"/>
            </a:pPr>
            <a:r>
              <a:rPr lang="da-DK" sz="1600" dirty="0"/>
              <a:t>Skolen: </a:t>
            </a:r>
          </a:p>
          <a:p>
            <a:pPr lvl="1">
              <a:buFont typeface="Wingdings" panose="05000000000000000000" pitchFamily="2" charset="2"/>
              <a:buChar char="Ø"/>
            </a:pPr>
            <a:r>
              <a:rPr lang="da-DK" sz="1600" dirty="0"/>
              <a:t>Ca. 720 elever, </a:t>
            </a:r>
          </a:p>
          <a:p>
            <a:pPr lvl="1">
              <a:buFont typeface="Wingdings" panose="05000000000000000000" pitchFamily="2" charset="2"/>
              <a:buChar char="Ø"/>
            </a:pPr>
            <a:r>
              <a:rPr lang="da-DK" sz="1600" dirty="0"/>
              <a:t>34 klasser 5 spor i udskolingen</a:t>
            </a:r>
          </a:p>
          <a:p>
            <a:pPr lvl="1">
              <a:buFont typeface="Wingdings" panose="05000000000000000000" pitchFamily="2" charset="2"/>
              <a:buChar char="Ø"/>
            </a:pPr>
            <a:r>
              <a:rPr lang="da-DK" sz="1600" dirty="0"/>
              <a:t>fuld fagrække – også med valgfag i madkundskab</a:t>
            </a:r>
          </a:p>
          <a:p>
            <a:pPr lvl="1">
              <a:buFont typeface="Wingdings" panose="05000000000000000000" pitchFamily="2" charset="2"/>
              <a:buChar char="Ø"/>
            </a:pPr>
            <a:endParaRPr lang="da-DK" sz="1600" dirty="0"/>
          </a:p>
          <a:p>
            <a:pPr>
              <a:buFont typeface="Wingdings" panose="05000000000000000000" pitchFamily="2" charset="2"/>
              <a:buChar char="Ø"/>
            </a:pPr>
            <a:r>
              <a:rPr lang="da-DK" sz="1600"/>
              <a:t>Rettighedsskolecertificeret.</a:t>
            </a:r>
            <a:endParaRPr lang="da-DK" sz="1600" dirty="0"/>
          </a:p>
          <a:p>
            <a:pPr lvl="1">
              <a:buFont typeface="Wingdings" panose="05000000000000000000" pitchFamily="2" charset="2"/>
              <a:buChar char="Ø"/>
            </a:pPr>
            <a:r>
              <a:rPr lang="da-DK" sz="1400" dirty="0"/>
              <a:t>Vigtige værdier og Rettighedsuge</a:t>
            </a:r>
          </a:p>
          <a:p>
            <a:pPr>
              <a:buFont typeface="Wingdings" panose="05000000000000000000" pitchFamily="2" charset="2"/>
              <a:buChar char="Ø"/>
            </a:pPr>
            <a:r>
              <a:rPr lang="da-DK" sz="1600" dirty="0"/>
              <a:t>Politiker</a:t>
            </a:r>
          </a:p>
          <a:p>
            <a:pPr lvl="1">
              <a:buFont typeface="Wingdings" panose="05000000000000000000" pitchFamily="2" charset="2"/>
              <a:buChar char="Ø"/>
            </a:pPr>
            <a:r>
              <a:rPr lang="da-DK" sz="1400" dirty="0"/>
              <a:t>BYOD, nul alkohol og tobak, mobilfri skole</a:t>
            </a:r>
          </a:p>
          <a:p>
            <a:pPr lvl="1">
              <a:buFont typeface="Wingdings" panose="05000000000000000000" pitchFamily="2" charset="2"/>
              <a:buChar char="Ø"/>
            </a:pPr>
            <a:endParaRPr lang="da-DK" sz="1400" dirty="0"/>
          </a:p>
          <a:p>
            <a:pPr>
              <a:buFont typeface="Wingdings" panose="05000000000000000000" pitchFamily="2" charset="2"/>
              <a:buChar char="Ø"/>
            </a:pPr>
            <a:r>
              <a:rPr lang="da-DK" sz="1600" dirty="0"/>
              <a:t>Præst: Tilbydes i 8. klasse i Præstevang efter skoletid</a:t>
            </a:r>
          </a:p>
          <a:p>
            <a:pPr>
              <a:buFont typeface="Wingdings" panose="05000000000000000000" pitchFamily="2" charset="2"/>
              <a:buChar char="Ø"/>
            </a:pPr>
            <a:endParaRPr lang="da-DK" sz="1600" dirty="0"/>
          </a:p>
          <a:p>
            <a:pPr>
              <a:buFont typeface="Wingdings" panose="05000000000000000000" pitchFamily="2" charset="2"/>
              <a:buChar char="Ø"/>
            </a:pPr>
            <a:endParaRPr lang="da-DK" dirty="0"/>
          </a:p>
          <a:p>
            <a:pPr marL="457207" lvl="1" indent="0">
              <a:buNone/>
            </a:pPr>
            <a:endParaRPr lang="da-DK" dirty="0"/>
          </a:p>
        </p:txBody>
      </p:sp>
    </p:spTree>
    <p:extLst>
      <p:ext uri="{BB962C8B-B14F-4D97-AF65-F5344CB8AC3E}">
        <p14:creationId xmlns:p14="http://schemas.microsoft.com/office/powerpoint/2010/main" val="3969343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trellis">
          <a:fgClr>
            <a:srgbClr val="6C1004"/>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b="1" dirty="0"/>
              <a:t>Elev i talentidrætsklassen (lærens syn)</a:t>
            </a:r>
            <a:endParaRPr lang="da-DK" b="1" dirty="0"/>
          </a:p>
        </p:txBody>
      </p:sp>
      <p:sp>
        <p:nvSpPr>
          <p:cNvPr id="3" name="Pladsholder til indhold 2"/>
          <p:cNvSpPr>
            <a:spLocks noGrp="1"/>
          </p:cNvSpPr>
          <p:nvPr>
            <p:ph idx="1"/>
          </p:nvPr>
        </p:nvSpPr>
        <p:spPr>
          <a:xfrm>
            <a:off x="533400" y="1771650"/>
            <a:ext cx="7772400" cy="4537670"/>
          </a:xfrm>
          <a:solidFill>
            <a:schemeClr val="accent5">
              <a:lumMod val="75000"/>
            </a:schemeClr>
          </a:solidFill>
          <a:effectLst>
            <a:innerShdw blurRad="63500" dist="50800">
              <a:prstClr val="black">
                <a:alpha val="50000"/>
              </a:prstClr>
            </a:innerShdw>
          </a:effectLst>
        </p:spPr>
        <p:txBody>
          <a:bodyPr>
            <a:normAutofit/>
          </a:bodyPr>
          <a:lstStyle/>
          <a:p>
            <a:pPr marL="0" indent="0">
              <a:buNone/>
            </a:pPr>
            <a:endParaRPr lang="da-DK" sz="1600" b="1" u="sng" dirty="0"/>
          </a:p>
          <a:p>
            <a:pPr lvl="0">
              <a:buFont typeface="Wingdings" panose="05000000000000000000" pitchFamily="2" charset="2"/>
              <a:buChar char="Ø"/>
            </a:pPr>
            <a:r>
              <a:rPr lang="da-DK" sz="1800" b="1" dirty="0"/>
              <a:t>Skolegang i klasse med ”ligesindede”</a:t>
            </a:r>
          </a:p>
          <a:p>
            <a:pPr lvl="1">
              <a:buFont typeface="Wingdings" panose="05000000000000000000" pitchFamily="2" charset="2"/>
              <a:buChar char="Ø"/>
            </a:pPr>
            <a:r>
              <a:rPr lang="da-DK" sz="1600" dirty="0"/>
              <a:t>Elev i en klasse hvor ens klassekammerater deler samme ambition og  mål som dig –</a:t>
            </a:r>
          </a:p>
          <a:p>
            <a:pPr lvl="1">
              <a:buFont typeface="Wingdings" panose="05000000000000000000" pitchFamily="2" charset="2"/>
              <a:buChar char="Ø"/>
            </a:pPr>
            <a:r>
              <a:rPr lang="da-DK" sz="1600" dirty="0"/>
              <a:t>Som elev  og atlet er det vigtigt at forstå meningen og fordelene ved  af være i fælleskaber – VEDHOLDENHED!</a:t>
            </a:r>
            <a:endParaRPr lang="da-DK" sz="1600" dirty="0">
              <a:solidFill>
                <a:srgbClr val="FF0000"/>
              </a:solidFill>
            </a:endParaRPr>
          </a:p>
          <a:p>
            <a:pPr lvl="1">
              <a:buFont typeface="Wingdings" panose="05000000000000000000" pitchFamily="2" charset="2"/>
              <a:buChar char="Ø"/>
            </a:pPr>
            <a:r>
              <a:rPr lang="da-DK" sz="1600" dirty="0"/>
              <a:t>Vi forsøger at lave udflugter og sociale ting med eleverne i skoletiden</a:t>
            </a:r>
          </a:p>
          <a:p>
            <a:pPr marL="0" indent="0">
              <a:buNone/>
            </a:pPr>
            <a:endParaRPr lang="da-DK" sz="1800" b="1" dirty="0"/>
          </a:p>
          <a:p>
            <a:pPr>
              <a:buFont typeface="Wingdings" panose="05000000000000000000" pitchFamily="2" charset="2"/>
              <a:buChar char="Ø"/>
            </a:pPr>
            <a:r>
              <a:rPr lang="da-DK" sz="1800" b="1" dirty="0"/>
              <a:t>Hensyntagen til sporten ved lektier og opgaver	</a:t>
            </a:r>
          </a:p>
          <a:p>
            <a:pPr lvl="1">
              <a:buFont typeface="Wingdings" panose="05000000000000000000" pitchFamily="2" charset="2"/>
              <a:buChar char="Ø"/>
            </a:pPr>
            <a:r>
              <a:rPr lang="da-DK" sz="1600" dirty="0"/>
              <a:t>Eksempel: En elev skal til en stor turnering og er væk fra skole. Her er det vigtigt med planlæsning, kommunikation mellem lærer og elev om struktur og planlægning. Dvs. eleven har selv ansvar for at følge op og få lavet både afleveringer, lektier og forberedt sig til turneringen.</a:t>
            </a:r>
          </a:p>
          <a:p>
            <a:pPr lvl="0">
              <a:buFont typeface="Wingdings" panose="05000000000000000000" pitchFamily="2" charset="2"/>
              <a:buChar char="Ø"/>
            </a:pPr>
            <a:endParaRPr lang="da-DK" sz="1500" dirty="0"/>
          </a:p>
          <a:p>
            <a:pPr marL="0" indent="0">
              <a:buNone/>
            </a:pPr>
            <a:endParaRPr lang="da-DK" sz="1500" dirty="0"/>
          </a:p>
        </p:txBody>
      </p:sp>
      <p:sp>
        <p:nvSpPr>
          <p:cNvPr id="4" name="Pladsholder til dato 3"/>
          <p:cNvSpPr>
            <a:spLocks noGrp="1"/>
          </p:cNvSpPr>
          <p:nvPr>
            <p:ph type="dt" sz="half" idx="10"/>
          </p:nvPr>
        </p:nvSpPr>
        <p:spPr>
          <a:xfrm>
            <a:off x="38100" y="116632"/>
            <a:ext cx="990599" cy="228659"/>
          </a:xfrm>
        </p:spPr>
        <p:txBody>
          <a:bodyPr/>
          <a:lstStyle/>
          <a:p>
            <a:pPr>
              <a:defRPr/>
            </a:pPr>
            <a:endParaRPr lang="da-DK" dirty="0"/>
          </a:p>
          <a:p>
            <a:pPr>
              <a:defRPr/>
            </a:pPr>
            <a:endParaRPr lang="da-DK" dirty="0"/>
          </a:p>
        </p:txBody>
      </p:sp>
    </p:spTree>
    <p:extLst>
      <p:ext uri="{BB962C8B-B14F-4D97-AF65-F5344CB8AC3E}">
        <p14:creationId xmlns:p14="http://schemas.microsoft.com/office/powerpoint/2010/main" val="1520928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trellis">
          <a:fgClr>
            <a:srgbClr val="6C1004"/>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b="1" dirty="0"/>
              <a:t>Elev i talentidrætsklassen </a:t>
            </a:r>
            <a:endParaRPr lang="da-DK" b="1" dirty="0"/>
          </a:p>
        </p:txBody>
      </p:sp>
      <p:sp>
        <p:nvSpPr>
          <p:cNvPr id="3" name="Pladsholder til indhold 2"/>
          <p:cNvSpPr>
            <a:spLocks noGrp="1"/>
          </p:cNvSpPr>
          <p:nvPr>
            <p:ph idx="1"/>
          </p:nvPr>
        </p:nvSpPr>
        <p:spPr>
          <a:xfrm>
            <a:off x="533400" y="1771650"/>
            <a:ext cx="7772400" cy="4537670"/>
          </a:xfrm>
          <a:solidFill>
            <a:schemeClr val="accent5">
              <a:lumMod val="75000"/>
            </a:schemeClr>
          </a:solidFill>
          <a:effectLst>
            <a:innerShdw blurRad="63500" dist="50800">
              <a:prstClr val="black">
                <a:alpha val="50000"/>
              </a:prstClr>
            </a:innerShdw>
          </a:effectLst>
        </p:spPr>
        <p:txBody>
          <a:bodyPr>
            <a:normAutofit/>
          </a:bodyPr>
          <a:lstStyle/>
          <a:p>
            <a:pPr marL="0" indent="0">
              <a:buNone/>
            </a:pPr>
            <a:endParaRPr lang="da-DK" sz="1800" b="1" dirty="0"/>
          </a:p>
          <a:p>
            <a:pPr>
              <a:buFont typeface="Wingdings" panose="05000000000000000000" pitchFamily="2" charset="2"/>
              <a:buChar char="Ø"/>
            </a:pPr>
            <a:r>
              <a:rPr lang="da-DK" sz="1800" b="1" dirty="0"/>
              <a:t>Struktur og overblik – Gode vaner</a:t>
            </a:r>
          </a:p>
          <a:p>
            <a:pPr lvl="1">
              <a:buFont typeface="Wingdings" panose="05000000000000000000" pitchFamily="2" charset="2"/>
              <a:buChar char="Ø"/>
            </a:pPr>
            <a:r>
              <a:rPr lang="da-DK" sz="1600" dirty="0"/>
              <a:t>Prioriteringer – planlægning og kommunikation</a:t>
            </a:r>
          </a:p>
          <a:p>
            <a:pPr lvl="1">
              <a:buFont typeface="Wingdings" panose="05000000000000000000" pitchFamily="2" charset="2"/>
              <a:buChar char="Ø"/>
            </a:pPr>
            <a:r>
              <a:rPr lang="da-DK" sz="1600" dirty="0"/>
              <a:t>Man sørger for, at aftaler primært laves uden for skoletiden. Man sørger for at komme hurtigt videre fra morgentræning, så undervisningen prioriteres</a:t>
            </a:r>
          </a:p>
          <a:p>
            <a:pPr lvl="1">
              <a:buFont typeface="Wingdings" panose="05000000000000000000" pitchFamily="2" charset="2"/>
              <a:buChar char="Ø"/>
            </a:pPr>
            <a:r>
              <a:rPr lang="da-DK" sz="1600" dirty="0"/>
              <a:t>Mange travle dage – tænk over, hvad man bruger tiden til og hvornår man har tid. </a:t>
            </a:r>
          </a:p>
          <a:p>
            <a:pPr lvl="1">
              <a:buFont typeface="Wingdings" panose="05000000000000000000" pitchFamily="2" charset="2"/>
              <a:buChar char="Ø"/>
            </a:pPr>
            <a:r>
              <a:rPr lang="da-DK" sz="1600" dirty="0"/>
              <a:t>Kunne man fx læse, når man alligevel har transporttid, være arbejdsom i undervisningen, så man kan skære ned på hjemmearbejde. </a:t>
            </a:r>
          </a:p>
          <a:p>
            <a:pPr lvl="1">
              <a:buFont typeface="Wingdings" panose="05000000000000000000" pitchFamily="2" charset="2"/>
              <a:buChar char="Ø"/>
            </a:pPr>
            <a:r>
              <a:rPr lang="da-DK" sz="1600" dirty="0"/>
              <a:t>Finde gode tidspunkter, hvor man har tid til at arbejde</a:t>
            </a:r>
          </a:p>
          <a:p>
            <a:pPr marL="0" indent="0">
              <a:buNone/>
            </a:pPr>
            <a:endParaRPr lang="da-DK" sz="1500" dirty="0"/>
          </a:p>
        </p:txBody>
      </p:sp>
      <p:sp>
        <p:nvSpPr>
          <p:cNvPr id="4" name="Pladsholder til dato 3"/>
          <p:cNvSpPr>
            <a:spLocks noGrp="1"/>
          </p:cNvSpPr>
          <p:nvPr>
            <p:ph type="dt" sz="half" idx="10"/>
          </p:nvPr>
        </p:nvSpPr>
        <p:spPr>
          <a:xfrm>
            <a:off x="38100" y="116632"/>
            <a:ext cx="990599" cy="228659"/>
          </a:xfrm>
        </p:spPr>
        <p:txBody>
          <a:bodyPr/>
          <a:lstStyle/>
          <a:p>
            <a:pPr>
              <a:defRPr/>
            </a:pPr>
            <a:endParaRPr lang="da-DK" dirty="0"/>
          </a:p>
          <a:p>
            <a:pPr>
              <a:defRPr/>
            </a:pPr>
            <a:endParaRPr lang="da-DK" dirty="0"/>
          </a:p>
        </p:txBody>
      </p:sp>
    </p:spTree>
    <p:extLst>
      <p:ext uri="{BB962C8B-B14F-4D97-AF65-F5344CB8AC3E}">
        <p14:creationId xmlns:p14="http://schemas.microsoft.com/office/powerpoint/2010/main" val="794377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trellis">
          <a:fgClr>
            <a:srgbClr val="6C1004"/>
          </a:fgClr>
          <a:bgClr>
            <a:schemeClr val="bg1"/>
          </a:bgClr>
        </a:pattFill>
        <a:effectLst/>
      </p:bgPr>
    </p:bg>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fld id="{FD6F1886-191E-4686-B77D-D2BDFD7C5BD8}" type="datetime1">
              <a:rPr lang="da-DK" smtClean="0"/>
              <a:pPr>
                <a:defRPr/>
              </a:pPr>
              <a:t>13-11-2024</a:t>
            </a:fld>
            <a:endParaRPr lang="da-DK"/>
          </a:p>
        </p:txBody>
      </p:sp>
      <p:sp>
        <p:nvSpPr>
          <p:cNvPr id="6" name="Rektangel 5"/>
          <p:cNvSpPr/>
          <p:nvPr/>
        </p:nvSpPr>
        <p:spPr>
          <a:xfrm>
            <a:off x="467544" y="469334"/>
            <a:ext cx="6318448" cy="1169551"/>
          </a:xfrm>
          <a:prstGeom prst="rect">
            <a:avLst/>
          </a:prstGeom>
        </p:spPr>
        <p:txBody>
          <a:bodyPr wrap="square">
            <a:spAutoFit/>
          </a:bodyPr>
          <a:lstStyle/>
          <a:p>
            <a:r>
              <a:rPr lang="da-DK" sz="2800" dirty="0"/>
              <a:t>Struktur for talentidrætsklasserne</a:t>
            </a:r>
          </a:p>
          <a:p>
            <a:r>
              <a:rPr lang="da-DK" sz="1400" dirty="0"/>
              <a:t>(Eksempel)</a:t>
            </a:r>
          </a:p>
          <a:p>
            <a:endParaRPr lang="da-DK" sz="2800" dirty="0"/>
          </a:p>
        </p:txBody>
      </p:sp>
      <p:graphicFrame>
        <p:nvGraphicFramePr>
          <p:cNvPr id="8" name="Pladsholder til indhold 4">
            <a:extLst>
              <a:ext uri="{FF2B5EF4-FFF2-40B4-BE49-F238E27FC236}">
                <a16:creationId xmlns:a16="http://schemas.microsoft.com/office/drawing/2014/main" id="{B5A775D4-14FD-4ABB-BF2B-1BA2F753BB77}"/>
              </a:ext>
            </a:extLst>
          </p:cNvPr>
          <p:cNvGraphicFramePr>
            <a:graphicFrameLocks/>
          </p:cNvGraphicFramePr>
          <p:nvPr>
            <p:extLst>
              <p:ext uri="{D42A27DB-BD31-4B8C-83A1-F6EECF244321}">
                <p14:modId xmlns:p14="http://schemas.microsoft.com/office/powerpoint/2010/main" val="2406600181"/>
              </p:ext>
            </p:extLst>
          </p:nvPr>
        </p:nvGraphicFramePr>
        <p:xfrm>
          <a:off x="508882" y="1555848"/>
          <a:ext cx="7513160" cy="4773432"/>
        </p:xfrm>
        <a:graphic>
          <a:graphicData uri="http://schemas.openxmlformats.org/drawingml/2006/table">
            <a:tbl>
              <a:tblPr firstRow="1" firstCol="1" bandRow="1">
                <a:effectLst>
                  <a:innerShdw blurRad="63500" dist="50800">
                    <a:prstClr val="black">
                      <a:alpha val="50000"/>
                    </a:prstClr>
                  </a:innerShdw>
                </a:effectLst>
                <a:tableStyleId>{5C22544A-7EE6-4342-B048-85BDC9FD1C3A}</a:tableStyleId>
              </a:tblPr>
              <a:tblGrid>
                <a:gridCol w="1146810">
                  <a:extLst>
                    <a:ext uri="{9D8B030D-6E8A-4147-A177-3AD203B41FA5}">
                      <a16:colId xmlns:a16="http://schemas.microsoft.com/office/drawing/2014/main" val="2563677665"/>
                    </a:ext>
                  </a:extLst>
                </a:gridCol>
                <a:gridCol w="1272650">
                  <a:extLst>
                    <a:ext uri="{9D8B030D-6E8A-4147-A177-3AD203B41FA5}">
                      <a16:colId xmlns:a16="http://schemas.microsoft.com/office/drawing/2014/main" val="635894675"/>
                    </a:ext>
                  </a:extLst>
                </a:gridCol>
                <a:gridCol w="1273425">
                  <a:extLst>
                    <a:ext uri="{9D8B030D-6E8A-4147-A177-3AD203B41FA5}">
                      <a16:colId xmlns:a16="http://schemas.microsoft.com/office/drawing/2014/main" val="449762479"/>
                    </a:ext>
                  </a:extLst>
                </a:gridCol>
                <a:gridCol w="1273425">
                  <a:extLst>
                    <a:ext uri="{9D8B030D-6E8A-4147-A177-3AD203B41FA5}">
                      <a16:colId xmlns:a16="http://schemas.microsoft.com/office/drawing/2014/main" val="971995153"/>
                    </a:ext>
                  </a:extLst>
                </a:gridCol>
                <a:gridCol w="1273425">
                  <a:extLst>
                    <a:ext uri="{9D8B030D-6E8A-4147-A177-3AD203B41FA5}">
                      <a16:colId xmlns:a16="http://schemas.microsoft.com/office/drawing/2014/main" val="2672944263"/>
                    </a:ext>
                  </a:extLst>
                </a:gridCol>
                <a:gridCol w="1273425">
                  <a:extLst>
                    <a:ext uri="{9D8B030D-6E8A-4147-A177-3AD203B41FA5}">
                      <a16:colId xmlns:a16="http://schemas.microsoft.com/office/drawing/2014/main" val="1907476343"/>
                    </a:ext>
                  </a:extLst>
                </a:gridCol>
              </a:tblGrid>
              <a:tr h="343254">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7.D</a:t>
                      </a:r>
                    </a:p>
                    <a:p>
                      <a:pPr algn="ctr">
                        <a:lnSpc>
                          <a:spcPct val="107000"/>
                        </a:lnSpc>
                        <a:spcAft>
                          <a:spcPts val="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Mandag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Tirsdag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Onsdag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Torsdag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Fredag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3460621782"/>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08:00-08:45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TYS/FRA</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TRÆNING</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TYS/FRA</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TRÆNING</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GEO</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864537585"/>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08:50-09:35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TYS/FRA</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cs typeface="Times New Roman" panose="02020603050405020304" pitchFamily="18" charset="0"/>
                      </a:endParaRPr>
                    </a:p>
                    <a:p>
                      <a:pPr algn="ctr">
                        <a:lnSpc>
                          <a:spcPct val="107000"/>
                        </a:lnSpc>
                        <a:spcAft>
                          <a:spcPts val="0"/>
                        </a:spcAft>
                      </a:pPr>
                      <a:r>
                        <a:rPr lang="da-DK" sz="1100" dirty="0">
                          <a:solidFill>
                            <a:schemeClr val="tx1"/>
                          </a:solidFill>
                          <a:effectLst/>
                          <a:latin typeface="Bahnschrift Light" panose="020B0502040204020203" pitchFamily="34" charset="0"/>
                          <a:cs typeface="Times New Roman" panose="02020603050405020304" pitchFamily="18" charset="0"/>
                        </a:rPr>
                        <a:t>TRÆNING</a:t>
                      </a:r>
                      <a:endParaRPr lang="da-DK" sz="1100" dirty="0">
                        <a:solidFill>
                          <a:schemeClr val="tx1"/>
                        </a:solidFill>
                        <a:effectLst/>
                        <a:latin typeface="Bahnschrift Light" panose="020B0502040204020203" pitchFamily="34"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rPr>
                        <a:t>MAT</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TRÆNING</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GEO</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3920704352"/>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09:55-10:40</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HIS</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MAT</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Times New Roman" panose="02020603050405020304" pitchFamily="18"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Times New Roman" panose="02020603050405020304" pitchFamily="18" charset="0"/>
                        </a:rPr>
                        <a:t>BIO</a:t>
                      </a:r>
                      <a:endParaRPr lang="da-DK" sz="1100" dirty="0">
                        <a:solidFill>
                          <a:schemeClr val="tx1"/>
                        </a:solidFill>
                        <a:effectLst/>
                        <a:latin typeface="Bahnschrift Light" panose="020B0502040204020203" pitchFamily="34" charset="0"/>
                        <a:ea typeface="+mn-ea"/>
                        <a:cs typeface="+mn-cs"/>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marL="0" marR="0" lvl="0" indent="0" algn="ctr" defTabSz="457207" rtl="0" eaLnBrk="1" fontAlgn="auto" latinLnBrk="0" hangingPunct="1">
                        <a:lnSpc>
                          <a:spcPct val="107000"/>
                        </a:lnSpc>
                        <a:spcBef>
                          <a:spcPts val="0"/>
                        </a:spcBef>
                        <a:spcAft>
                          <a:spcPts val="0"/>
                        </a:spcAft>
                        <a:buClrTx/>
                        <a:buSzTx/>
                        <a:buFontTx/>
                        <a:buNone/>
                        <a:tabLst/>
                        <a:defRPr/>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MAT</a:t>
                      </a:r>
                    </a:p>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FYS</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3280290219"/>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10:45-11:30</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HIS</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MAT</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BIO</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marL="0" marR="0" lvl="0" indent="0" algn="ctr" defTabSz="457207" rtl="0" eaLnBrk="1" fontAlgn="auto" latinLnBrk="0" hangingPunct="1">
                        <a:lnSpc>
                          <a:spcPct val="107000"/>
                        </a:lnSpc>
                        <a:spcBef>
                          <a:spcPts val="0"/>
                        </a:spcBef>
                        <a:spcAft>
                          <a:spcPts val="0"/>
                        </a:spcAft>
                        <a:buClrTx/>
                        <a:buSzTx/>
                        <a:buFontTx/>
                        <a:buNone/>
                        <a:tabLst/>
                        <a:defRPr/>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MAT</a:t>
                      </a:r>
                    </a:p>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FYS</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3252336432"/>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12:30-13:15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DAN</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KRI</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ENG</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DAN</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marL="0" marR="0" lvl="0" indent="0" algn="ctr" defTabSz="457207" rtl="0" eaLnBrk="1" fontAlgn="auto" latinLnBrk="0" hangingPunct="1">
                        <a:lnSpc>
                          <a:spcPct val="107000"/>
                        </a:lnSpc>
                        <a:spcBef>
                          <a:spcPts val="0"/>
                        </a:spcBef>
                        <a:spcAft>
                          <a:spcPts val="0"/>
                        </a:spcAft>
                        <a:buClrTx/>
                        <a:buSzTx/>
                        <a:buFontTx/>
                        <a:buNone/>
                        <a:tabLst/>
                        <a:defRPr/>
                      </a:pPr>
                      <a:r>
                        <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rPr>
                        <a:t>DAN</a:t>
                      </a:r>
                    </a:p>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3368649057"/>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13:15-14:00</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DAN</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ENG</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ENG</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Times New Roman" panose="02020603050405020304" pitchFamily="18" charset="0"/>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DAN</a:t>
                      </a: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DAN</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2277042417"/>
                  </a:ext>
                </a:extLst>
              </a:tr>
              <a:tr h="524156">
                <a:tc>
                  <a:txBody>
                    <a:bodyPr/>
                    <a:lstStyle/>
                    <a:p>
                      <a:pPr algn="ctr">
                        <a:lnSpc>
                          <a:spcPct val="107000"/>
                        </a:lnSpc>
                        <a:spcAft>
                          <a:spcPts val="0"/>
                        </a:spcAft>
                      </a:pPr>
                      <a:endParaRPr lang="da-DK" sz="1100" dirty="0">
                        <a:effectLst/>
                      </a:endParaRPr>
                    </a:p>
                    <a:p>
                      <a:pPr algn="ctr">
                        <a:lnSpc>
                          <a:spcPct val="107000"/>
                        </a:lnSpc>
                        <a:spcAft>
                          <a:spcPts val="0"/>
                        </a:spcAft>
                      </a:pPr>
                      <a:r>
                        <a:rPr lang="da-DK" sz="1100" dirty="0">
                          <a:effectLst/>
                        </a:rPr>
                        <a:t>14:00-14:45</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r>
                        <a:rPr lang="da-DK" sz="1100">
                          <a:solidFill>
                            <a:schemeClr val="tx1"/>
                          </a:solidFill>
                          <a:effectLst/>
                          <a:latin typeface="Bahnschrift Light" panose="020B0502040204020203" pitchFamily="34" charset="0"/>
                        </a:rPr>
                        <a:t> </a:t>
                      </a:r>
                      <a:endParaRPr lang="da-DK" sz="110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r>
                        <a:rPr lang="da-DK" sz="1100" dirty="0">
                          <a:solidFill>
                            <a:schemeClr val="tx1"/>
                          </a:solidFill>
                          <a:effectLst/>
                          <a:latin typeface="Bahnschrift Light" panose="020B0502040204020203" pitchFamily="34" charset="0"/>
                          <a:ea typeface="+mn-ea"/>
                          <a:cs typeface="+mn-cs"/>
                        </a:rPr>
                        <a:t>DAN</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p>
                      <a:pPr algn="ctr">
                        <a:lnSpc>
                          <a:spcPct val="107000"/>
                        </a:lnSpc>
                        <a:spcAft>
                          <a:spcPts val="0"/>
                        </a:spcAft>
                      </a:pPr>
                      <a:r>
                        <a:rPr lang="da-DK" sz="1100" dirty="0">
                          <a:solidFill>
                            <a:schemeClr val="tx1"/>
                          </a:solidFill>
                          <a:effectLst/>
                          <a:latin typeface="Bahnschrift Light" panose="020B0502040204020203" pitchFamily="34" charset="0"/>
                        </a:rPr>
                        <a:t> </a:t>
                      </a: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25083468"/>
                  </a:ext>
                </a:extLst>
              </a:tr>
              <a:tr h="524156">
                <a:tc>
                  <a:txBody>
                    <a:bodyPr/>
                    <a:lstStyle/>
                    <a:p>
                      <a:pPr algn="ctr">
                        <a:lnSpc>
                          <a:spcPct val="107000"/>
                        </a:lnSpc>
                        <a:spcAft>
                          <a:spcPts val="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mn-ea"/>
                        <a:cs typeface="+mn-cs"/>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a:txBody>
                    <a:bodyPr/>
                    <a:lstStyle/>
                    <a:p>
                      <a:pPr algn="ctr">
                        <a:lnSpc>
                          <a:spcPct val="107000"/>
                        </a:lnSpc>
                        <a:spcAft>
                          <a:spcPts val="0"/>
                        </a:spcAft>
                      </a:pPr>
                      <a:endParaRPr lang="da-DK" sz="110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177468768"/>
                  </a:ext>
                </a:extLst>
              </a:tr>
            </a:tbl>
          </a:graphicData>
        </a:graphic>
      </p:graphicFrame>
    </p:spTree>
    <p:extLst>
      <p:ext uri="{BB962C8B-B14F-4D97-AF65-F5344CB8AC3E}">
        <p14:creationId xmlns:p14="http://schemas.microsoft.com/office/powerpoint/2010/main" val="3510230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17" name="Picture 16">
            <a:extLst>
              <a:ext uri="{FF2B5EF4-FFF2-40B4-BE49-F238E27FC236}">
                <a16:creationId xmlns:a16="http://schemas.microsoft.com/office/drawing/2014/main" id="{E0880F10-995F-4F01-A83B-7ECDB7BE79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6" name="Pladsholder til indhold 5" descr="Et billede, der indeholder tøj, fodtøj, mur, maleri&#10;&#10;Automatisk genereret beskrivelse">
            <a:extLst>
              <a:ext uri="{FF2B5EF4-FFF2-40B4-BE49-F238E27FC236}">
                <a16:creationId xmlns:a16="http://schemas.microsoft.com/office/drawing/2014/main" id="{72C52D83-F2CF-9D17-2996-B1609601E4C7}"/>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rcRect/>
          <a:stretch/>
        </p:blipFill>
        <p:spPr>
          <a:xfrm rot="16200000">
            <a:off x="1143000" y="-1143000"/>
            <a:ext cx="6858000" cy="9144000"/>
          </a:xfrm>
          <a:prstGeom prst="rect">
            <a:avLst/>
          </a:prstGeom>
        </p:spPr>
      </p:pic>
      <p:sp>
        <p:nvSpPr>
          <p:cNvPr id="4" name="Pladsholder til dato 3">
            <a:extLst>
              <a:ext uri="{FF2B5EF4-FFF2-40B4-BE49-F238E27FC236}">
                <a16:creationId xmlns:a16="http://schemas.microsoft.com/office/drawing/2014/main" id="{9224CD4F-5EB4-7BCB-67BA-5718793DE327}"/>
              </a:ext>
            </a:extLst>
          </p:cNvPr>
          <p:cNvSpPr>
            <a:spLocks noGrp="1"/>
          </p:cNvSpPr>
          <p:nvPr>
            <p:ph type="dt" sz="half" idx="10"/>
          </p:nvPr>
        </p:nvSpPr>
        <p:spPr>
          <a:xfrm rot="5400000">
            <a:off x="7616729" y="1790701"/>
            <a:ext cx="742949" cy="304799"/>
          </a:xfrm>
        </p:spPr>
        <p:txBody>
          <a:bodyPr vert="horz" lIns="91440" tIns="45720" rIns="91440" bIns="45720" rtlCol="0" anchor="t">
            <a:normAutofit/>
          </a:bodyPr>
          <a:lstStyle/>
          <a:p>
            <a:pPr>
              <a:lnSpc>
                <a:spcPct val="90000"/>
              </a:lnSpc>
              <a:spcAft>
                <a:spcPts val="600"/>
              </a:spcAft>
              <a:defRPr/>
            </a:pPr>
            <a:fld id="{8C1EE683-0F5E-4D8B-9841-C041D13450AF}" type="datetime1">
              <a:rPr lang="en-US" sz="800">
                <a:solidFill>
                  <a:srgbClr val="FFFFFF"/>
                </a:solidFill>
              </a:rPr>
              <a:pPr>
                <a:lnSpc>
                  <a:spcPct val="90000"/>
                </a:lnSpc>
                <a:spcAft>
                  <a:spcPts val="600"/>
                </a:spcAft>
                <a:defRPr/>
              </a:pPr>
              <a:t>11/13/2024</a:t>
            </a:fld>
            <a:endParaRPr lang="en-US" sz="800">
              <a:solidFill>
                <a:srgbClr val="FFFFFF"/>
              </a:solidFill>
            </a:endParaRPr>
          </a:p>
        </p:txBody>
      </p:sp>
    </p:spTree>
    <p:extLst>
      <p:ext uri="{BB962C8B-B14F-4D97-AF65-F5344CB8AC3E}">
        <p14:creationId xmlns:p14="http://schemas.microsoft.com/office/powerpoint/2010/main" val="61910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17" name="Picture 16">
            <a:extLst>
              <a:ext uri="{FF2B5EF4-FFF2-40B4-BE49-F238E27FC236}">
                <a16:creationId xmlns:a16="http://schemas.microsoft.com/office/drawing/2014/main" id="{E0880F10-995F-4F01-A83B-7ECDB7BE79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da-DK"/>
          </a:p>
        </p:txBody>
      </p:sp>
      <p:pic>
        <p:nvPicPr>
          <p:cNvPr id="6" name="Pladsholder til indhold 5" descr="Et billede, der indeholder tøj, person, mur, fodtøj&#10;&#10;Automatisk genereret beskrivelse">
            <a:extLst>
              <a:ext uri="{FF2B5EF4-FFF2-40B4-BE49-F238E27FC236}">
                <a16:creationId xmlns:a16="http://schemas.microsoft.com/office/drawing/2014/main" id="{1C84B3FF-3C34-70BC-B877-BD37CE05C8D0}"/>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Pladsholder til dato 3">
            <a:extLst>
              <a:ext uri="{FF2B5EF4-FFF2-40B4-BE49-F238E27FC236}">
                <a16:creationId xmlns:a16="http://schemas.microsoft.com/office/drawing/2014/main" id="{137BA95A-95CD-C51A-D772-FE6DD7A7BFCB}"/>
              </a:ext>
            </a:extLst>
          </p:cNvPr>
          <p:cNvSpPr>
            <a:spLocks noGrp="1"/>
          </p:cNvSpPr>
          <p:nvPr>
            <p:ph type="dt" sz="half" idx="10"/>
          </p:nvPr>
        </p:nvSpPr>
        <p:spPr>
          <a:xfrm rot="5400000">
            <a:off x="7616729" y="1790701"/>
            <a:ext cx="742949" cy="304799"/>
          </a:xfrm>
        </p:spPr>
        <p:txBody>
          <a:bodyPr vert="horz" lIns="91440" tIns="45720" rIns="91440" bIns="45720" rtlCol="0" anchor="t">
            <a:normAutofit/>
          </a:bodyPr>
          <a:lstStyle/>
          <a:p>
            <a:pPr>
              <a:lnSpc>
                <a:spcPct val="90000"/>
              </a:lnSpc>
              <a:spcAft>
                <a:spcPts val="600"/>
              </a:spcAft>
              <a:defRPr/>
            </a:pPr>
            <a:fld id="{8C1EE683-0F5E-4D8B-9841-C041D13450AF}" type="datetime1">
              <a:rPr lang="en-US" sz="800">
                <a:solidFill>
                  <a:srgbClr val="FFFFFF"/>
                </a:solidFill>
              </a:rPr>
              <a:pPr>
                <a:lnSpc>
                  <a:spcPct val="90000"/>
                </a:lnSpc>
                <a:spcAft>
                  <a:spcPts val="600"/>
                </a:spcAft>
                <a:defRPr/>
              </a:pPr>
              <a:t>11/13/2024</a:t>
            </a:fld>
            <a:endParaRPr lang="en-US" sz="800">
              <a:solidFill>
                <a:srgbClr val="FFFFFF"/>
              </a:solidFill>
            </a:endParaRPr>
          </a:p>
        </p:txBody>
      </p:sp>
    </p:spTree>
    <p:extLst>
      <p:ext uri="{BB962C8B-B14F-4D97-AF65-F5344CB8AC3E}">
        <p14:creationId xmlns:p14="http://schemas.microsoft.com/office/powerpoint/2010/main" val="3004448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01DAE-7224-8713-77CD-99EB7A5657CF}"/>
              </a:ext>
            </a:extLst>
          </p:cNvPr>
          <p:cNvSpPr>
            <a:spLocks noGrp="1"/>
          </p:cNvSpPr>
          <p:nvPr>
            <p:ph type="title"/>
          </p:nvPr>
        </p:nvSpPr>
        <p:spPr/>
        <p:txBody>
          <a:bodyPr/>
          <a:lstStyle/>
          <a:p>
            <a:r>
              <a:rPr lang="da-DK" dirty="0"/>
              <a:t>Mad og drikke</a:t>
            </a:r>
          </a:p>
        </p:txBody>
      </p:sp>
      <p:sp>
        <p:nvSpPr>
          <p:cNvPr id="3" name="Pladsholder til tekst 2">
            <a:extLst>
              <a:ext uri="{FF2B5EF4-FFF2-40B4-BE49-F238E27FC236}">
                <a16:creationId xmlns:a16="http://schemas.microsoft.com/office/drawing/2014/main" id="{507E7A0C-9E22-5C2A-0C60-F3F019497795}"/>
              </a:ext>
            </a:extLst>
          </p:cNvPr>
          <p:cNvSpPr>
            <a:spLocks noGrp="1"/>
          </p:cNvSpPr>
          <p:nvPr>
            <p:ph type="body" idx="1"/>
          </p:nvPr>
        </p:nvSpPr>
        <p:spPr/>
        <p:txBody>
          <a:bodyPr/>
          <a:lstStyle/>
          <a:p>
            <a:r>
              <a:rPr lang="da-DK" dirty="0">
                <a:solidFill>
                  <a:schemeClr val="tx1"/>
                </a:solidFill>
              </a:rPr>
              <a:t>I timerne </a:t>
            </a:r>
          </a:p>
        </p:txBody>
      </p:sp>
      <p:sp>
        <p:nvSpPr>
          <p:cNvPr id="4" name="Pladsholder til indhold 3">
            <a:extLst>
              <a:ext uri="{FF2B5EF4-FFF2-40B4-BE49-F238E27FC236}">
                <a16:creationId xmlns:a16="http://schemas.microsoft.com/office/drawing/2014/main" id="{C2AE89F0-D0A5-E55A-56C0-B125646B8E06}"/>
              </a:ext>
            </a:extLst>
          </p:cNvPr>
          <p:cNvSpPr>
            <a:spLocks noGrp="1"/>
          </p:cNvSpPr>
          <p:nvPr>
            <p:ph sz="half" idx="2"/>
          </p:nvPr>
        </p:nvSpPr>
        <p:spPr/>
        <p:txBody>
          <a:bodyPr/>
          <a:lstStyle/>
          <a:p>
            <a:r>
              <a:rPr lang="da-DK" dirty="0"/>
              <a:t>Som elev må man spise i timerne, hvis dette ikke er forstyrrende. </a:t>
            </a:r>
          </a:p>
          <a:p>
            <a:r>
              <a:rPr lang="da-DK" dirty="0"/>
              <a:t>Mad og drikke er vigtigt for at holde kroppen klar til undervisning. </a:t>
            </a:r>
          </a:p>
          <a:p>
            <a:r>
              <a:rPr lang="da-DK" dirty="0"/>
              <a:t>RIGTIG MAD!!</a:t>
            </a:r>
          </a:p>
        </p:txBody>
      </p:sp>
      <p:sp>
        <p:nvSpPr>
          <p:cNvPr id="5" name="Pladsholder til tekst 4">
            <a:extLst>
              <a:ext uri="{FF2B5EF4-FFF2-40B4-BE49-F238E27FC236}">
                <a16:creationId xmlns:a16="http://schemas.microsoft.com/office/drawing/2014/main" id="{4588CD2D-3757-94C5-EEA0-F283B678E9A5}"/>
              </a:ext>
            </a:extLst>
          </p:cNvPr>
          <p:cNvSpPr>
            <a:spLocks noGrp="1"/>
          </p:cNvSpPr>
          <p:nvPr>
            <p:ph type="body" sz="quarter" idx="3"/>
          </p:nvPr>
        </p:nvSpPr>
        <p:spPr/>
        <p:txBody>
          <a:bodyPr/>
          <a:lstStyle/>
          <a:p>
            <a:endParaRPr lang="da-DK"/>
          </a:p>
        </p:txBody>
      </p:sp>
      <p:pic>
        <p:nvPicPr>
          <p:cNvPr id="9" name="Pladsholder til indhold 8" descr="En tabel udfyldt med mad">
            <a:extLst>
              <a:ext uri="{FF2B5EF4-FFF2-40B4-BE49-F238E27FC236}">
                <a16:creationId xmlns:a16="http://schemas.microsoft.com/office/drawing/2014/main" id="{B0895107-B482-3DF2-CECB-5917AC840456}"/>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241800" y="2708921"/>
            <a:ext cx="4160985" cy="2777580"/>
          </a:xfrm>
        </p:spPr>
      </p:pic>
      <p:sp>
        <p:nvSpPr>
          <p:cNvPr id="7" name="Pladsholder til dato 6">
            <a:extLst>
              <a:ext uri="{FF2B5EF4-FFF2-40B4-BE49-F238E27FC236}">
                <a16:creationId xmlns:a16="http://schemas.microsoft.com/office/drawing/2014/main" id="{6A6453A1-5A18-971B-3263-A4F37626CDC0}"/>
              </a:ext>
            </a:extLst>
          </p:cNvPr>
          <p:cNvSpPr>
            <a:spLocks noGrp="1"/>
          </p:cNvSpPr>
          <p:nvPr>
            <p:ph type="dt" sz="half" idx="10"/>
          </p:nvPr>
        </p:nvSpPr>
        <p:spPr/>
        <p:txBody>
          <a:bodyPr/>
          <a:lstStyle/>
          <a:p>
            <a:pPr>
              <a:defRPr/>
            </a:pPr>
            <a:fld id="{B017A740-3223-4E92-BBC9-733831259849}" type="datetime1">
              <a:rPr lang="da-DK" smtClean="0"/>
              <a:pPr>
                <a:defRPr/>
              </a:pPr>
              <a:t>13-11-2024</a:t>
            </a:fld>
            <a:endParaRPr lang="da-DK"/>
          </a:p>
        </p:txBody>
      </p:sp>
    </p:spTree>
    <p:extLst>
      <p:ext uri="{BB962C8B-B14F-4D97-AF65-F5344CB8AC3E}">
        <p14:creationId xmlns:p14="http://schemas.microsoft.com/office/powerpoint/2010/main" val="266671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332656"/>
            <a:ext cx="7055380" cy="990599"/>
          </a:xfrm>
        </p:spPr>
        <p:txBody>
          <a:bodyPr/>
          <a:lstStyle/>
          <a:p>
            <a:r>
              <a:rPr lang="da-DK" sz="2800" b="1" dirty="0"/>
              <a:t>Eleven i centrum</a:t>
            </a:r>
          </a:p>
        </p:txBody>
      </p:sp>
      <p:sp>
        <p:nvSpPr>
          <p:cNvPr id="3" name="Pladsholder til indhold 2"/>
          <p:cNvSpPr>
            <a:spLocks noGrp="1"/>
          </p:cNvSpPr>
          <p:nvPr>
            <p:ph idx="1"/>
          </p:nvPr>
        </p:nvSpPr>
        <p:spPr>
          <a:xfrm>
            <a:off x="509429" y="1556792"/>
            <a:ext cx="7803860" cy="4968552"/>
          </a:xfrm>
          <a:solidFill>
            <a:schemeClr val="accent5">
              <a:lumMod val="75000"/>
            </a:schemeClr>
          </a:solidFill>
          <a:effectLst>
            <a:innerShdw blurRad="63500" dist="50800">
              <a:prstClr val="black">
                <a:alpha val="50000"/>
              </a:prstClr>
            </a:innerShdw>
          </a:effectLst>
        </p:spPr>
        <p:txBody>
          <a:bodyPr>
            <a:normAutofit/>
          </a:bodyPr>
          <a:lstStyle/>
          <a:p>
            <a:pPr marL="0" indent="0">
              <a:buNone/>
            </a:pPr>
            <a:endParaRPr lang="da-DK" dirty="0">
              <a:latin typeface="+mn-lt"/>
            </a:endParaRPr>
          </a:p>
          <a:p>
            <a:pPr marL="0" indent="0">
              <a:buNone/>
            </a:pPr>
            <a:endParaRPr lang="da-DK" b="1" dirty="0">
              <a:latin typeface="+mn-lt"/>
            </a:endParaRPr>
          </a:p>
          <a:p>
            <a:pPr marL="457207" lvl="1" indent="0">
              <a:buNone/>
            </a:pPr>
            <a:endParaRPr lang="da-DK" b="1" dirty="0">
              <a:latin typeface="+mn-lt"/>
            </a:endParaRPr>
          </a:p>
          <a:p>
            <a:pPr lvl="1">
              <a:buFont typeface="Wingdings" panose="05000000000000000000" pitchFamily="2" charset="2"/>
              <a:buChar char="Ø"/>
            </a:pPr>
            <a:endParaRPr lang="da-DK" b="1" dirty="0">
              <a:latin typeface="+mn-lt"/>
            </a:endParaRPr>
          </a:p>
          <a:p>
            <a:pPr lvl="1">
              <a:buFont typeface="Wingdings" panose="05000000000000000000" pitchFamily="2" charset="2"/>
              <a:buChar char="Ø"/>
            </a:pPr>
            <a:endParaRPr lang="da-DK" b="1" dirty="0">
              <a:latin typeface="+mn-lt"/>
            </a:endParaRPr>
          </a:p>
        </p:txBody>
      </p:sp>
      <p:sp>
        <p:nvSpPr>
          <p:cNvPr id="4" name="Pladsholder til dato 3"/>
          <p:cNvSpPr>
            <a:spLocks noGrp="1"/>
          </p:cNvSpPr>
          <p:nvPr>
            <p:ph type="dt" sz="half" idx="10"/>
          </p:nvPr>
        </p:nvSpPr>
        <p:spPr/>
        <p:txBody>
          <a:bodyPr/>
          <a:lstStyle/>
          <a:p>
            <a:pPr>
              <a:defRPr/>
            </a:pPr>
            <a:endParaRPr lang="da-DK" dirty="0"/>
          </a:p>
        </p:txBody>
      </p:sp>
      <p:pic>
        <p:nvPicPr>
          <p:cNvPr id="6" name="Billede 5"/>
          <p:cNvPicPr>
            <a:picLocks noChangeAspect="1"/>
          </p:cNvPicPr>
          <p:nvPr/>
        </p:nvPicPr>
        <p:blipFill>
          <a:blip r:embed="rId3"/>
          <a:stretch>
            <a:fillRect/>
          </a:stretch>
        </p:blipFill>
        <p:spPr>
          <a:xfrm>
            <a:off x="0" y="1323255"/>
            <a:ext cx="9144000" cy="5816082"/>
          </a:xfrm>
          <a:prstGeom prst="rect">
            <a:avLst/>
          </a:prstGeom>
        </p:spPr>
      </p:pic>
    </p:spTree>
    <p:extLst>
      <p:ext uri="{BB962C8B-B14F-4D97-AF65-F5344CB8AC3E}">
        <p14:creationId xmlns:p14="http://schemas.microsoft.com/office/powerpoint/2010/main" val="3378504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Talentidrætskoordinatoren</a:t>
            </a:r>
            <a:endParaRPr lang="da-DK" dirty="0"/>
          </a:p>
        </p:txBody>
      </p:sp>
      <p:sp>
        <p:nvSpPr>
          <p:cNvPr id="3" name="Pladsholder til indhold 2"/>
          <p:cNvSpPr>
            <a:spLocks noGrp="1"/>
          </p:cNvSpPr>
          <p:nvPr>
            <p:ph idx="1"/>
          </p:nvPr>
        </p:nvSpPr>
        <p:spPr>
          <a:xfrm>
            <a:off x="755576" y="1556793"/>
            <a:ext cx="6783778" cy="4032447"/>
          </a:xfrm>
        </p:spPr>
        <p:txBody>
          <a:bodyPr>
            <a:normAutofit/>
          </a:bodyPr>
          <a:lstStyle/>
          <a:p>
            <a:r>
              <a:rPr lang="da-DK" dirty="0" smtClean="0"/>
              <a:t>Ansat 25 timer til at varetage talentarbejdet i Hillerød kommune.</a:t>
            </a:r>
          </a:p>
          <a:p>
            <a:r>
              <a:rPr lang="da-DK" dirty="0"/>
              <a:t>Selv dyrket eliteidræt (badminton)</a:t>
            </a:r>
          </a:p>
          <a:p>
            <a:r>
              <a:rPr lang="da-DK" dirty="0"/>
              <a:t>Arbejder ved siden af jobbet her, som elitetræner i badminton.</a:t>
            </a:r>
          </a:p>
          <a:p>
            <a:r>
              <a:rPr lang="da-DK" dirty="0" smtClean="0"/>
              <a:t>Primær opgave: at optage elever til klasserne og sørge for klasserne fungerer i samarbejde med skolen, lærerne og trænerne.</a:t>
            </a:r>
          </a:p>
          <a:p>
            <a:r>
              <a:rPr lang="da-DK" dirty="0" smtClean="0"/>
              <a:t>Tæt samarbejde med FCN og klubber der tilbyder morgentræning.</a:t>
            </a:r>
          </a:p>
        </p:txBody>
      </p:sp>
      <p:sp>
        <p:nvSpPr>
          <p:cNvPr id="4" name="Pladsholder til dato 3"/>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Tree>
    <p:extLst>
      <p:ext uri="{BB962C8B-B14F-4D97-AF65-F5344CB8AC3E}">
        <p14:creationId xmlns:p14="http://schemas.microsoft.com/office/powerpoint/2010/main" val="231899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idx="4294967295"/>
          </p:nvPr>
        </p:nvSpPr>
        <p:spPr>
          <a:xfrm>
            <a:off x="455773" y="628558"/>
            <a:ext cx="7772400" cy="572797"/>
          </a:xfrm>
        </p:spPr>
        <p:txBody>
          <a:bodyPr/>
          <a:lstStyle/>
          <a:p>
            <a:pPr eaLnBrk="1" hangingPunct="1"/>
            <a:r>
              <a:rPr lang="da-DK" sz="2800" b="1" dirty="0"/>
              <a:t>Vigtige datoer</a:t>
            </a:r>
          </a:p>
        </p:txBody>
      </p:sp>
      <p:sp>
        <p:nvSpPr>
          <p:cNvPr id="4" name="Pladsholder til dato 3"/>
          <p:cNvSpPr txBox="1">
            <a:spLocks noGrp="1"/>
          </p:cNvSpPr>
          <p:nvPr/>
        </p:nvSpPr>
        <p:spPr bwMode="auto">
          <a:xfrm>
            <a:off x="228600" y="6553200"/>
            <a:ext cx="827088" cy="304800"/>
          </a:xfrm>
          <a:prstGeom prst="rect">
            <a:avLst/>
          </a:prstGeom>
          <a:noFill/>
          <a:ln>
            <a:miter lim="800000"/>
            <a:headEnd/>
            <a:tailEnd/>
          </a:ln>
        </p:spPr>
        <p:txBody>
          <a:bodyPr lIns="0" tIns="0" rIns="0"/>
          <a:lstStyle/>
          <a:p>
            <a:pPr eaLnBrk="0" hangingPunct="0">
              <a:defRPr/>
            </a:pPr>
            <a:endParaRPr lang="da-DK" sz="800" dirty="0">
              <a:latin typeface="+mn-lt"/>
              <a:ea typeface="ヒラギノ角ゴ Pro W3" pitchFamily="48" charset="-128"/>
              <a:cs typeface="+mn-cs"/>
            </a:endParaRPr>
          </a:p>
          <a:p>
            <a:pPr eaLnBrk="0" hangingPunct="0">
              <a:defRPr/>
            </a:pPr>
            <a:endParaRPr lang="da-DK" sz="800" dirty="0">
              <a:latin typeface="+mn-lt"/>
              <a:ea typeface="ヒラギノ角ゴ Pro W3" pitchFamily="48" charset="-128"/>
              <a:cs typeface="+mn-cs"/>
            </a:endParaRPr>
          </a:p>
        </p:txBody>
      </p:sp>
      <p:graphicFrame>
        <p:nvGraphicFramePr>
          <p:cNvPr id="6" name="Group 34"/>
          <p:cNvGraphicFramePr>
            <a:graphicFrameLocks/>
          </p:cNvGraphicFramePr>
          <p:nvPr>
            <p:extLst>
              <p:ext uri="{D42A27DB-BD31-4B8C-83A1-F6EECF244321}">
                <p14:modId xmlns:p14="http://schemas.microsoft.com/office/powerpoint/2010/main" val="3370665751"/>
              </p:ext>
            </p:extLst>
          </p:nvPr>
        </p:nvGraphicFramePr>
        <p:xfrm>
          <a:off x="455773" y="1268760"/>
          <a:ext cx="8347309" cy="5472607"/>
        </p:xfrm>
        <a:graphic>
          <a:graphicData uri="http://schemas.openxmlformats.org/drawingml/2006/table">
            <a:tbl>
              <a:tblPr>
                <a:effectLst>
                  <a:innerShdw blurRad="63500" dist="50800">
                    <a:prstClr val="black">
                      <a:alpha val="50000"/>
                    </a:prstClr>
                  </a:innerShdw>
                </a:effectLst>
              </a:tblPr>
              <a:tblGrid>
                <a:gridCol w="2576331">
                  <a:extLst>
                    <a:ext uri="{9D8B030D-6E8A-4147-A177-3AD203B41FA5}">
                      <a16:colId xmlns:a16="http://schemas.microsoft.com/office/drawing/2014/main" val="20000"/>
                    </a:ext>
                  </a:extLst>
                </a:gridCol>
                <a:gridCol w="5770978">
                  <a:extLst>
                    <a:ext uri="{9D8B030D-6E8A-4147-A177-3AD203B41FA5}">
                      <a16:colId xmlns:a16="http://schemas.microsoft.com/office/drawing/2014/main" val="20001"/>
                    </a:ext>
                  </a:extLst>
                </a:gridCol>
              </a:tblGrid>
              <a:tr h="386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FFFFFF"/>
                          </a:solidFill>
                          <a:effectLst/>
                          <a:latin typeface="+mn-lt"/>
                          <a:ea typeface="ヒラギノ角ゴ Pro W3"/>
                          <a:cs typeface="ヒラギノ角ゴ Pro W3"/>
                        </a:rPr>
                        <a:t>Dato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a:ln>
                            <a:noFill/>
                          </a:ln>
                          <a:solidFill>
                            <a:srgbClr val="FFFFFF"/>
                          </a:solidFill>
                          <a:effectLst/>
                          <a:latin typeface="+mn-lt"/>
                          <a:ea typeface="ヒラギノ角ゴ Pro W3"/>
                          <a:cs typeface="ヒラギノ角ゴ Pro W3"/>
                        </a:rPr>
                        <a:t>Begivenhed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730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smtClean="0">
                          <a:ln>
                            <a:noFill/>
                          </a:ln>
                          <a:solidFill>
                            <a:schemeClr val="tx1"/>
                          </a:solidFill>
                          <a:effectLst/>
                          <a:latin typeface="+mn-lt"/>
                          <a:ea typeface="ヒラギノ角ゴ Pro W3"/>
                          <a:cs typeface="ヒラギノ角ゴ Pro W3"/>
                        </a:rPr>
                        <a:t>3. januar</a:t>
                      </a:r>
                      <a:endParaRPr kumimoji="0" lang="da-DK" sz="1900" b="1" i="0" u="none" strike="noStrike" cap="none" normalizeH="0" baseline="0" dirty="0">
                        <a:ln>
                          <a:noFill/>
                        </a:ln>
                        <a:solidFill>
                          <a:schemeClr val="tx1"/>
                        </a:solidFill>
                        <a:effectLst/>
                        <a:latin typeface="+mn-lt"/>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0" i="0" u="none" strike="noStrike" cap="none" normalizeH="0" baseline="0" dirty="0">
                          <a:ln>
                            <a:noFill/>
                          </a:ln>
                          <a:solidFill>
                            <a:schemeClr val="tx1"/>
                          </a:solidFill>
                          <a:effectLst/>
                          <a:latin typeface="+mn-lt"/>
                          <a:ea typeface="ヒラギノ角ゴ Pro W3"/>
                          <a:cs typeface="ヒラギノ角ゴ Pro W3"/>
                        </a:rPr>
                        <a:t>Ansøgning skal være modtaget på Hillerød Rådhus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1"/>
                  </a:ext>
                </a:extLst>
              </a:tr>
              <a:tr h="6795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a:ln>
                            <a:noFill/>
                          </a:ln>
                          <a:solidFill>
                            <a:schemeClr val="tx1"/>
                          </a:solidFill>
                          <a:effectLst/>
                          <a:latin typeface="+mn-lt"/>
                          <a:ea typeface="ヒラギノ角ゴ Pro W3"/>
                          <a:cs typeface="ヒラギノ角ゴ Pro W3"/>
                        </a:rPr>
                        <a:t>6</a:t>
                      </a:r>
                      <a:r>
                        <a:rPr kumimoji="0" lang="da-DK" sz="1900" b="1" i="0" u="none" strike="noStrike" cap="none" normalizeH="0" baseline="0" dirty="0" smtClean="0">
                          <a:ln>
                            <a:noFill/>
                          </a:ln>
                          <a:solidFill>
                            <a:schemeClr val="tx1"/>
                          </a:solidFill>
                          <a:effectLst/>
                          <a:latin typeface="+mn-lt"/>
                          <a:ea typeface="ヒラギノ角ゴ Pro W3"/>
                          <a:cs typeface="ヒラギノ角ゴ Pro W3"/>
                        </a:rPr>
                        <a:t>. </a:t>
                      </a:r>
                      <a:r>
                        <a:rPr kumimoji="0" lang="da-DK" sz="1900" b="1" i="0" u="none" strike="noStrike" cap="none" normalizeH="0" baseline="0" dirty="0">
                          <a:ln>
                            <a:noFill/>
                          </a:ln>
                          <a:solidFill>
                            <a:schemeClr val="tx1"/>
                          </a:solidFill>
                          <a:effectLst/>
                          <a:latin typeface="+mn-lt"/>
                          <a:ea typeface="ヒラギノ角ゴ Pro W3"/>
                          <a:cs typeface="ヒラギノ角ゴ Pro W3"/>
                        </a:rPr>
                        <a:t>januar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0" i="0" u="none" strike="noStrike" cap="none" normalizeH="0" baseline="0" dirty="0">
                          <a:ln>
                            <a:noFill/>
                          </a:ln>
                          <a:solidFill>
                            <a:schemeClr val="tx1"/>
                          </a:solidFill>
                          <a:effectLst/>
                          <a:latin typeface="+mn-lt"/>
                          <a:ea typeface="ヒラギノ角ゴ Pro W3"/>
                          <a:cs typeface="ヒラギノ角ゴ Pro W3"/>
                        </a:rPr>
                        <a:t>Invitation til screeninger mailes ud (</a:t>
                      </a: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senest)</a:t>
                      </a:r>
                      <a:endParaRPr kumimoji="0" lang="da-DK" sz="1900" b="0" i="0" u="none" strike="noStrike" cap="none" normalizeH="0" baseline="0" dirty="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900" b="0" i="0" u="none" strike="noStrike" cap="none" normalizeH="0" baseline="0" dirty="0">
                        <a:ln>
                          <a:noFill/>
                        </a:ln>
                        <a:solidFill>
                          <a:schemeClr val="tx1"/>
                        </a:solidFill>
                        <a:effectLst/>
                        <a:latin typeface="+mn-lt"/>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2"/>
                  </a:ext>
                </a:extLst>
              </a:tr>
              <a:tr h="413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a:ln>
                            <a:noFill/>
                          </a:ln>
                          <a:solidFill>
                            <a:schemeClr val="tx1"/>
                          </a:solidFill>
                          <a:effectLst/>
                          <a:latin typeface="+mn-lt"/>
                          <a:ea typeface="ヒラギノ角ゴ Pro W3"/>
                          <a:cs typeface="ヒラギノ角ゴ Pro W3"/>
                        </a:rPr>
                        <a:t>7</a:t>
                      </a:r>
                      <a:r>
                        <a:rPr kumimoji="0" lang="da-DK" sz="1900" b="1" i="0" u="none" strike="noStrike" cap="none" normalizeH="0" baseline="0" dirty="0" smtClean="0">
                          <a:ln>
                            <a:noFill/>
                          </a:ln>
                          <a:solidFill>
                            <a:schemeClr val="tx1"/>
                          </a:solidFill>
                          <a:effectLst/>
                          <a:latin typeface="+mn-lt"/>
                          <a:ea typeface="ヒラギノ角ゴ Pro W3"/>
                          <a:cs typeface="ヒラギノ角ゴ Pro W3"/>
                        </a:rPr>
                        <a:t>.-14 </a:t>
                      </a:r>
                      <a:r>
                        <a:rPr kumimoji="0" lang="da-DK" sz="1900" b="1" i="0" u="none" strike="noStrike" cap="none" normalizeH="0" baseline="0" dirty="0">
                          <a:ln>
                            <a:noFill/>
                          </a:ln>
                          <a:solidFill>
                            <a:schemeClr val="tx1"/>
                          </a:solidFill>
                          <a:effectLst/>
                          <a:latin typeface="+mn-lt"/>
                          <a:ea typeface="ヒラギノ角ゴ Pro W3"/>
                          <a:cs typeface="ヒラギノ角ゴ Pro W3"/>
                        </a:rPr>
                        <a:t>januar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0" i="0" u="none" strike="noStrike" cap="none" normalizeH="0" baseline="0" dirty="0">
                          <a:ln>
                            <a:noFill/>
                          </a:ln>
                          <a:solidFill>
                            <a:schemeClr val="tx1"/>
                          </a:solidFill>
                          <a:effectLst/>
                          <a:latin typeface="+mn-lt"/>
                          <a:ea typeface="ヒラギノ角ゴ Pro W3"/>
                          <a:cs typeface="ヒラギノ角ゴ Pro W3"/>
                        </a:rPr>
                        <a:t>Fysiske screeninger for </a:t>
                      </a: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alle kl.6.30-7.30</a:t>
                      </a:r>
                      <a:endParaRPr kumimoji="0" lang="da-DK" sz="1900" b="0" i="0" u="none" strike="noStrike" cap="none" normalizeH="0" baseline="0" dirty="0">
                        <a:ln>
                          <a:noFill/>
                        </a:ln>
                        <a:solidFill>
                          <a:schemeClr val="tx1"/>
                        </a:solidFill>
                        <a:effectLst/>
                        <a:latin typeface="+mn-lt"/>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3"/>
                  </a:ext>
                </a:extLst>
              </a:tr>
              <a:tr h="1853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smtClean="0">
                          <a:ln>
                            <a:noFill/>
                          </a:ln>
                          <a:solidFill>
                            <a:schemeClr val="tx1"/>
                          </a:solidFill>
                          <a:effectLst/>
                          <a:latin typeface="+mn-lt"/>
                          <a:ea typeface="ヒラギノ角ゴ Pro W3"/>
                          <a:cs typeface="ヒラギノ角ゴ Pro W3"/>
                        </a:rPr>
                        <a:t>16. </a:t>
                      </a:r>
                      <a:r>
                        <a:rPr kumimoji="0" lang="da-DK" sz="1900" b="1" i="0" u="none" strike="noStrike" cap="none" normalizeH="0" baseline="0" dirty="0">
                          <a:ln>
                            <a:noFill/>
                          </a:ln>
                          <a:solidFill>
                            <a:schemeClr val="tx1"/>
                          </a:solidFill>
                          <a:effectLst/>
                          <a:latin typeface="+mn-lt"/>
                          <a:ea typeface="ヒラギノ角ゴ Pro W3"/>
                          <a:cs typeface="ヒラギノ角ゴ Pro W3"/>
                        </a:rPr>
                        <a:t>januar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900" b="1" i="0" u="none" strike="noStrike" cap="none" normalizeH="0" baseline="0" dirty="0" smtClean="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900" b="1" i="0" u="none" strike="noStrike" cap="none" normalizeH="0" baseline="0" dirty="0" smtClean="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900" b="1" i="0" u="none" strike="noStrike" cap="none" normalizeH="0" baseline="0" dirty="0" smtClean="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smtClean="0">
                          <a:ln>
                            <a:noFill/>
                          </a:ln>
                          <a:solidFill>
                            <a:schemeClr val="tx1"/>
                          </a:solidFill>
                          <a:effectLst/>
                          <a:latin typeface="+mn-lt"/>
                          <a:ea typeface="ヒラギノ角ゴ Pro W3"/>
                          <a:cs typeface="ヒラギノ角ゴ Pro W3"/>
                        </a:rPr>
                        <a:t>23. januar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Fodbold </a:t>
                      </a:r>
                      <a:r>
                        <a:rPr kumimoji="0" lang="da-DK" sz="1900" b="0" i="0" u="none" strike="noStrike" cap="none" normalizeH="0" baseline="0" dirty="0">
                          <a:ln>
                            <a:noFill/>
                          </a:ln>
                          <a:solidFill>
                            <a:schemeClr val="tx1"/>
                          </a:solidFill>
                          <a:effectLst/>
                          <a:latin typeface="+mn-lt"/>
                          <a:ea typeface="ヒラギノ角ゴ Pro W3"/>
                          <a:cs typeface="ヒラギノ角ゴ Pro W3"/>
                        </a:rPr>
                        <a:t>screening </a:t>
                      </a: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kl.10.00-11.15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(hvis </a:t>
                      </a:r>
                      <a:r>
                        <a:rPr kumimoji="0" lang="da-DK" sz="1900" b="0" i="0" u="none" strike="noStrike" cap="none" normalizeH="0" baseline="0" dirty="0">
                          <a:ln>
                            <a:noFill/>
                          </a:ln>
                          <a:solidFill>
                            <a:schemeClr val="tx1"/>
                          </a:solidFill>
                          <a:effectLst/>
                          <a:latin typeface="+mn-lt"/>
                          <a:ea typeface="ヒラギノ角ゴ Pro W3"/>
                          <a:cs typeface="ヒラギノ角ゴ Pro W3"/>
                        </a:rPr>
                        <a:t>der er mere end 8 ansøgere). </a:t>
                      </a:r>
                      <a:endParaRPr kumimoji="0" lang="da-DK" sz="1900" b="0" i="0" u="none" strike="noStrike" cap="none" normalizeH="0" baseline="0" dirty="0" smtClean="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Gælder </a:t>
                      </a:r>
                      <a:r>
                        <a:rPr kumimoji="0" lang="da-DK" sz="1900" b="0" i="0" u="none" strike="noStrike" cap="none" normalizeH="0" baseline="0" dirty="0">
                          <a:ln>
                            <a:noFill/>
                          </a:ln>
                          <a:solidFill>
                            <a:schemeClr val="tx1"/>
                          </a:solidFill>
                          <a:effectLst/>
                          <a:latin typeface="+mn-lt"/>
                          <a:ea typeface="ヒラギノ角ゴ Pro W3"/>
                          <a:cs typeface="ヒラギノ角ゴ Pro W3"/>
                        </a:rPr>
                        <a:t>ikke FCN </a:t>
                      </a: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spillere.</a:t>
                      </a:r>
                      <a:endParaRPr kumimoji="0" lang="da-DK" sz="1900" b="0" i="0" u="none" strike="noStrike" cap="none" normalizeH="0" baseline="0" dirty="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900" b="0" i="0" u="none" strike="noStrike" cap="none" normalizeH="0" baseline="0" dirty="0" smtClean="0">
                        <a:ln>
                          <a:noFill/>
                        </a:ln>
                        <a:solidFill>
                          <a:schemeClr val="tx1"/>
                        </a:solidFill>
                        <a:effectLst/>
                        <a:latin typeface="+mn-lt"/>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Håndbold screening kl.9.30-11.00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4"/>
                  </a:ext>
                </a:extLst>
              </a:tr>
              <a:tr h="6795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a:ln>
                            <a:noFill/>
                          </a:ln>
                          <a:solidFill>
                            <a:schemeClr val="tx1"/>
                          </a:solidFill>
                          <a:effectLst/>
                          <a:latin typeface="+mn-lt"/>
                          <a:ea typeface="ヒラギノ角ゴ Pro W3"/>
                          <a:cs typeface="ヒラギノ角ゴ Pro W3"/>
                        </a:rPr>
                        <a:t>Uge 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0" i="0" u="none" strike="noStrike" cap="none" normalizeH="0" baseline="0" dirty="0" smtClean="0">
                          <a:ln>
                            <a:noFill/>
                          </a:ln>
                          <a:solidFill>
                            <a:schemeClr val="tx1"/>
                          </a:solidFill>
                          <a:effectLst/>
                          <a:latin typeface="+mn-lt"/>
                          <a:ea typeface="ヒラギノ角ゴ Pro W3"/>
                          <a:cs typeface="ヒラギノ角ゴ Pro W3"/>
                        </a:rPr>
                        <a:t>Samtaler/information </a:t>
                      </a:r>
                      <a:r>
                        <a:rPr kumimoji="0" lang="da-DK" sz="1900" b="0" i="0" u="none" strike="noStrike" cap="none" normalizeH="0" baseline="0" dirty="0">
                          <a:ln>
                            <a:noFill/>
                          </a:ln>
                          <a:solidFill>
                            <a:schemeClr val="tx1"/>
                          </a:solidFill>
                          <a:effectLst/>
                          <a:latin typeface="+mn-lt"/>
                          <a:ea typeface="ヒラギノ角ゴ Pro W3"/>
                          <a:cs typeface="ヒラギノ角ゴ Pro W3"/>
                        </a:rPr>
                        <a:t>om afslag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900" b="0" i="0" u="none" strike="noStrike" cap="none" normalizeH="0" baseline="0" dirty="0">
                        <a:ln>
                          <a:noFill/>
                        </a:ln>
                        <a:solidFill>
                          <a:schemeClr val="tx1"/>
                        </a:solidFill>
                        <a:effectLst/>
                        <a:latin typeface="+mn-lt"/>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5"/>
                  </a:ext>
                </a:extLst>
              </a:tr>
              <a:tr h="730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1" i="0" u="none" strike="noStrike" cap="none" normalizeH="0" baseline="0" dirty="0">
                          <a:ln>
                            <a:noFill/>
                          </a:ln>
                          <a:solidFill>
                            <a:schemeClr val="tx1"/>
                          </a:solidFill>
                          <a:effectLst/>
                          <a:latin typeface="+mn-lt"/>
                          <a:ea typeface="ヒラギノ角ゴ Pro W3"/>
                          <a:cs typeface="ヒラギノ角ゴ Pro W3"/>
                        </a:rPr>
                        <a:t>Uge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900" b="0" i="0" u="none" strike="noStrike" cap="none" normalizeH="0" baseline="0" dirty="0">
                          <a:ln>
                            <a:noFill/>
                          </a:ln>
                          <a:solidFill>
                            <a:schemeClr val="tx1"/>
                          </a:solidFill>
                          <a:effectLst/>
                          <a:latin typeface="+mn-lt"/>
                          <a:ea typeface="ヒラギノ角ゴ Pro W3"/>
                          <a:cs typeface="ヒラギノ角ゴ Pro W3"/>
                        </a:rPr>
                        <a:t>Information om optagelse/afslag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eaLnBrk="1" hangingPunct="1"/>
            <a:r>
              <a:rPr lang="da-DK"/>
              <a:t>Læs mere på</a:t>
            </a:r>
          </a:p>
        </p:txBody>
      </p:sp>
      <p:sp>
        <p:nvSpPr>
          <p:cNvPr id="17411" name="Pladsholder til indhold 2"/>
          <p:cNvSpPr>
            <a:spLocks noGrp="1"/>
          </p:cNvSpPr>
          <p:nvPr>
            <p:ph idx="1"/>
          </p:nvPr>
        </p:nvSpPr>
        <p:spPr>
          <a:xfrm>
            <a:off x="533400" y="1556792"/>
            <a:ext cx="7566992" cy="4320480"/>
          </a:xfrm>
          <a:solidFill>
            <a:schemeClr val="accent5">
              <a:lumMod val="75000"/>
            </a:schemeClr>
          </a:solidFill>
          <a:effectLst>
            <a:innerShdw blurRad="63500" dist="50800" dir="18900000">
              <a:prstClr val="black">
                <a:alpha val="50000"/>
              </a:prstClr>
            </a:innerShdw>
          </a:effectLst>
        </p:spPr>
        <p:txBody>
          <a:bodyPr>
            <a:normAutofit/>
          </a:bodyPr>
          <a:lstStyle/>
          <a:p>
            <a:pPr eaLnBrk="1" hangingPunct="1">
              <a:buFont typeface="Times" pitchFamily="18" charset="0"/>
              <a:buNone/>
            </a:pPr>
            <a:r>
              <a:rPr lang="da-DK" sz="2800" dirty="0"/>
              <a:t>www.hillerod.dk/borger/familie-og-boern/skoler/talentidraetsklasser</a:t>
            </a:r>
          </a:p>
          <a:p>
            <a:pPr eaLnBrk="1" hangingPunct="1">
              <a:buFont typeface="Times" pitchFamily="18" charset="0"/>
              <a:buNone/>
            </a:pPr>
            <a:endParaRPr lang="da-DK" sz="4400" dirty="0"/>
          </a:p>
          <a:p>
            <a:pPr eaLnBrk="1" hangingPunct="1">
              <a:buFont typeface="Times" pitchFamily="18" charset="0"/>
              <a:buNone/>
            </a:pPr>
            <a:endParaRPr lang="da-DK" sz="2400" dirty="0"/>
          </a:p>
          <a:p>
            <a:pPr eaLnBrk="1" hangingPunct="1">
              <a:buFont typeface="Times" pitchFamily="18" charset="0"/>
              <a:buNone/>
            </a:pPr>
            <a:r>
              <a:rPr lang="da-DK" sz="2400" dirty="0"/>
              <a:t>Spørgsmål rettes til:</a:t>
            </a:r>
          </a:p>
          <a:p>
            <a:pPr eaLnBrk="1" hangingPunct="1">
              <a:buFont typeface="Times" pitchFamily="18" charset="0"/>
              <a:buNone/>
            </a:pPr>
            <a:r>
              <a:rPr lang="da-DK" sz="2400" b="0" dirty="0"/>
              <a:t>Tanja Berg</a:t>
            </a:r>
          </a:p>
          <a:p>
            <a:pPr eaLnBrk="1" hangingPunct="1">
              <a:buFont typeface="Times" pitchFamily="18" charset="0"/>
              <a:buNone/>
            </a:pPr>
            <a:r>
              <a:rPr lang="da-DK" sz="2400" b="0" dirty="0"/>
              <a:t>72 32 54 14</a:t>
            </a:r>
          </a:p>
          <a:p>
            <a:pPr eaLnBrk="1" hangingPunct="1">
              <a:buFont typeface="Times" pitchFamily="18" charset="0"/>
              <a:buNone/>
            </a:pPr>
            <a:r>
              <a:rPr lang="da-DK" sz="2400" b="0" dirty="0"/>
              <a:t>tabe@hillerod.dk</a:t>
            </a:r>
          </a:p>
        </p:txBody>
      </p:sp>
      <p:sp>
        <p:nvSpPr>
          <p:cNvPr id="4" name="Pladsholder til dato 3"/>
          <p:cNvSpPr>
            <a:spLocks noGrp="1"/>
          </p:cNvSpPr>
          <p:nvPr>
            <p:ph type="dt" sz="half" idx="10"/>
          </p:nvPr>
        </p:nvSpPr>
        <p:spPr/>
        <p:txBody>
          <a:bodyPr/>
          <a:lstStyle/>
          <a:p>
            <a:pPr>
              <a:defRPr/>
            </a:pPr>
            <a:endParaRPr lang="da-DK" dirty="0"/>
          </a:p>
          <a:p>
            <a:pPr>
              <a:defRPr/>
            </a:pPr>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22571" y="365074"/>
            <a:ext cx="6885733" cy="668409"/>
          </a:xfrm>
        </p:spPr>
        <p:txBody>
          <a:bodyPr/>
          <a:lstStyle/>
          <a:p>
            <a:pPr eaLnBrk="1" hangingPunct="1"/>
            <a:r>
              <a:rPr lang="da-DK" sz="2800" b="1" dirty="0"/>
              <a:t>Visioner &amp; mål - talentidrætsklasserne</a:t>
            </a:r>
          </a:p>
        </p:txBody>
      </p:sp>
      <p:sp>
        <p:nvSpPr>
          <p:cNvPr id="4" name="Pladsholder til dato 3"/>
          <p:cNvSpPr>
            <a:spLocks noGrp="1"/>
          </p:cNvSpPr>
          <p:nvPr>
            <p:ph type="dt" sz="half" idx="10"/>
          </p:nvPr>
        </p:nvSpPr>
        <p:spPr>
          <a:xfrm>
            <a:off x="164258" y="72367"/>
            <a:ext cx="990599" cy="228659"/>
          </a:xfrm>
        </p:spPr>
        <p:txBody>
          <a:bodyPr/>
          <a:lstStyle/>
          <a:p>
            <a:pPr>
              <a:defRPr/>
            </a:pPr>
            <a:endParaRPr lang="da-DK" dirty="0"/>
          </a:p>
          <a:p>
            <a:pPr>
              <a:defRPr/>
            </a:pPr>
            <a:endParaRPr lang="da-DK" dirty="0"/>
          </a:p>
        </p:txBody>
      </p:sp>
      <p:sp>
        <p:nvSpPr>
          <p:cNvPr id="2" name="Tekstboks 1"/>
          <p:cNvSpPr txBox="1"/>
          <p:nvPr/>
        </p:nvSpPr>
        <p:spPr>
          <a:xfrm>
            <a:off x="659558" y="1412776"/>
            <a:ext cx="7848872" cy="646331"/>
          </a:xfrm>
          <a:prstGeom prst="rect">
            <a:avLst/>
          </a:prstGeom>
          <a:noFill/>
        </p:spPr>
        <p:txBody>
          <a:bodyPr wrap="square" rtlCol="0">
            <a:spAutoFit/>
          </a:bodyPr>
          <a:lstStyle/>
          <a:p>
            <a:pPr marL="342900" indent="-342900">
              <a:buFont typeface="Wingdings" panose="05000000000000000000" pitchFamily="2" charset="2"/>
              <a:buChar char="Ø"/>
            </a:pPr>
            <a:r>
              <a:rPr lang="da-DK" b="1" dirty="0"/>
              <a:t>Give talentfulde idrætsudøvere chancen for at skabe sammenhæng mellem skolegang, fritid og træning.</a:t>
            </a:r>
          </a:p>
        </p:txBody>
      </p:sp>
      <p:sp>
        <p:nvSpPr>
          <p:cNvPr id="5" name="Tekstboks 4"/>
          <p:cNvSpPr txBox="1"/>
          <p:nvPr/>
        </p:nvSpPr>
        <p:spPr>
          <a:xfrm>
            <a:off x="659558" y="2842721"/>
            <a:ext cx="8640960" cy="646331"/>
          </a:xfrm>
          <a:prstGeom prst="rect">
            <a:avLst/>
          </a:prstGeom>
          <a:noFill/>
        </p:spPr>
        <p:txBody>
          <a:bodyPr wrap="square" rtlCol="0">
            <a:spAutoFit/>
          </a:bodyPr>
          <a:lstStyle/>
          <a:p>
            <a:pPr marL="342900" indent="-342900" eaLnBrk="1" hangingPunct="1">
              <a:buFont typeface="Wingdings" panose="05000000000000000000" pitchFamily="2" charset="2"/>
              <a:buChar char="Ø"/>
            </a:pPr>
            <a:r>
              <a:rPr lang="da-DK" b="1" dirty="0"/>
              <a:t>Skabe de optimale rammer for </a:t>
            </a:r>
          </a:p>
          <a:p>
            <a:pPr eaLnBrk="1" hangingPunct="1"/>
            <a:r>
              <a:rPr lang="da-DK" b="1" dirty="0"/>
              <a:t>     talentudvikling i Hillerød Kommune</a:t>
            </a:r>
          </a:p>
        </p:txBody>
      </p:sp>
      <p:sp>
        <p:nvSpPr>
          <p:cNvPr id="6" name="Tekstboks 5"/>
          <p:cNvSpPr txBox="1"/>
          <p:nvPr/>
        </p:nvSpPr>
        <p:spPr>
          <a:xfrm>
            <a:off x="659558" y="3903334"/>
            <a:ext cx="5688632" cy="646331"/>
          </a:xfrm>
          <a:prstGeom prst="rect">
            <a:avLst/>
          </a:prstGeom>
          <a:noFill/>
        </p:spPr>
        <p:txBody>
          <a:bodyPr wrap="square" rtlCol="0">
            <a:spAutoFit/>
          </a:bodyPr>
          <a:lstStyle/>
          <a:p>
            <a:pPr marL="342900" indent="-342900" eaLnBrk="1" hangingPunct="1">
              <a:buFont typeface="Wingdings" panose="05000000000000000000" pitchFamily="2" charset="2"/>
              <a:buChar char="Ø"/>
            </a:pPr>
            <a:r>
              <a:rPr lang="da-DK" b="1" dirty="0"/>
              <a:t>Give klubberne mulighed for at </a:t>
            </a:r>
          </a:p>
          <a:p>
            <a:pPr eaLnBrk="1" hangingPunct="1"/>
            <a:r>
              <a:rPr lang="da-DK" b="1" dirty="0"/>
              <a:t>      lave en god talenttrænings-struktur</a:t>
            </a:r>
          </a:p>
        </p:txBody>
      </p:sp>
      <p:pic>
        <p:nvPicPr>
          <p:cNvPr id="7" name="Billede 6" descr="Et billede, der indeholder græs, udendørs, træ, person&#10;&#10;Automatisk genereret beskrivelse">
            <a:extLst>
              <a:ext uri="{FF2B5EF4-FFF2-40B4-BE49-F238E27FC236}">
                <a16:creationId xmlns:a16="http://schemas.microsoft.com/office/drawing/2014/main" id="{0BC5CBAA-7001-4139-B90A-B703831C40A3}"/>
              </a:ext>
            </a:extLst>
          </p:cNvPr>
          <p:cNvPicPr>
            <a:picLocks noChangeAspect="1"/>
          </p:cNvPicPr>
          <p:nvPr/>
        </p:nvPicPr>
        <p:blipFill rotWithShape="1">
          <a:blip r:embed="rId3">
            <a:extLst>
              <a:ext uri="{28A0092B-C50C-407E-A947-70E740481C1C}">
                <a14:useLocalDpi xmlns:a14="http://schemas.microsoft.com/office/drawing/2010/main" val="0"/>
              </a:ext>
            </a:extLst>
          </a:blip>
          <a:srcRect l="25449" t="14873" r="26471"/>
          <a:stretch/>
        </p:blipFill>
        <p:spPr>
          <a:xfrm>
            <a:off x="4945008" y="2348880"/>
            <a:ext cx="3384376" cy="4013621"/>
          </a:xfrm>
          <a:prstGeom prst="rect">
            <a:avLst/>
          </a:prstGeom>
          <a:effectLst>
            <a:softEdge rad="127000"/>
          </a:effectLst>
          <a:scene3d>
            <a:camera prst="perspectiveHeroicExtremeLeftFacing"/>
            <a:lightRig rig="threePt" dir="t"/>
          </a:scene3d>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idx="4294967295"/>
          </p:nvPr>
        </p:nvSpPr>
        <p:spPr>
          <a:xfrm>
            <a:off x="539552" y="377210"/>
            <a:ext cx="7772400" cy="952500"/>
          </a:xfrm>
        </p:spPr>
        <p:txBody>
          <a:bodyPr/>
          <a:lstStyle/>
          <a:p>
            <a:pPr eaLnBrk="1" hangingPunct="1"/>
            <a:r>
              <a:rPr lang="da-DK" sz="2800" b="1" dirty="0"/>
              <a:t>Idrætslinjer</a:t>
            </a:r>
          </a:p>
        </p:txBody>
      </p:sp>
      <p:sp>
        <p:nvSpPr>
          <p:cNvPr id="3" name="Pladsholder til indhold 2"/>
          <p:cNvSpPr>
            <a:spLocks noGrp="1"/>
          </p:cNvSpPr>
          <p:nvPr>
            <p:ph idx="4294967295"/>
          </p:nvPr>
        </p:nvSpPr>
        <p:spPr>
          <a:xfrm>
            <a:off x="473297" y="1556758"/>
            <a:ext cx="7591608" cy="4464005"/>
          </a:xfrm>
          <a:solidFill>
            <a:schemeClr val="accent5">
              <a:lumMod val="75000"/>
            </a:schemeClr>
          </a:solidFill>
          <a:effectLst>
            <a:innerShdw blurRad="63500" dist="50800">
              <a:prstClr val="black">
                <a:alpha val="50000"/>
              </a:prstClr>
            </a:innerShdw>
          </a:effectLst>
        </p:spPr>
        <p:txBody>
          <a:bodyPr>
            <a:normAutofit/>
          </a:bodyPr>
          <a:lstStyle/>
          <a:p>
            <a:pPr eaLnBrk="1" hangingPunct="1">
              <a:buFont typeface="Times" pitchFamily="18" charset="0"/>
              <a:buNone/>
            </a:pPr>
            <a:r>
              <a:rPr lang="da-DK" b="1" dirty="0" smtClean="0"/>
              <a:t>Samarbejdspartnere omkring </a:t>
            </a:r>
            <a:r>
              <a:rPr lang="da-DK" b="1" dirty="0" err="1" smtClean="0"/>
              <a:t>morgentræningerne</a:t>
            </a:r>
            <a:endParaRPr lang="da-DK" b="1" dirty="0"/>
          </a:p>
          <a:p>
            <a:pPr lvl="1">
              <a:buFont typeface="Wingdings" panose="05000000000000000000" pitchFamily="2" charset="2"/>
              <a:buChar char="Ø"/>
            </a:pPr>
            <a:r>
              <a:rPr lang="da-DK" b="1" dirty="0" smtClean="0"/>
              <a:t>Hillerød håndbold klub</a:t>
            </a:r>
            <a:endParaRPr lang="da-DK" b="1" dirty="0"/>
          </a:p>
          <a:p>
            <a:pPr lvl="1">
              <a:buFont typeface="Wingdings" panose="05000000000000000000" pitchFamily="2" charset="2"/>
              <a:buChar char="Ø"/>
            </a:pPr>
            <a:r>
              <a:rPr lang="da-DK" b="1" dirty="0" smtClean="0"/>
              <a:t>Hillerød golf klub</a:t>
            </a:r>
            <a:endParaRPr lang="da-DK" b="1" dirty="0"/>
          </a:p>
          <a:p>
            <a:pPr lvl="1">
              <a:buFont typeface="Wingdings" panose="05000000000000000000" pitchFamily="2" charset="2"/>
              <a:buChar char="Ø"/>
            </a:pPr>
            <a:r>
              <a:rPr lang="da-DK" b="1" dirty="0" smtClean="0"/>
              <a:t>Hillerød fodbold klub</a:t>
            </a:r>
            <a:endParaRPr lang="da-DK" b="1" dirty="0"/>
          </a:p>
          <a:p>
            <a:pPr lvl="1">
              <a:buFont typeface="Wingdings" panose="05000000000000000000" pitchFamily="2" charset="2"/>
              <a:buChar char="Ø"/>
            </a:pPr>
            <a:r>
              <a:rPr lang="da-DK" sz="2000" b="1" dirty="0" smtClean="0"/>
              <a:t>FCN</a:t>
            </a:r>
          </a:p>
          <a:p>
            <a:pPr marL="457207" lvl="1" indent="0">
              <a:buNone/>
            </a:pPr>
            <a:endParaRPr lang="da-DK" sz="2000" b="1" dirty="0" smtClean="0"/>
          </a:p>
          <a:p>
            <a:pPr marL="457207" lvl="1" indent="0">
              <a:buNone/>
            </a:pPr>
            <a:r>
              <a:rPr lang="da-DK" sz="2400" b="1" dirty="0" smtClean="0"/>
              <a:t>Basislinjen</a:t>
            </a:r>
            <a:endParaRPr lang="da-DK" sz="2400" b="1" dirty="0"/>
          </a:p>
          <a:p>
            <a:pPr marL="457207" lvl="1" indent="0">
              <a:buNone/>
            </a:pPr>
            <a:endParaRPr lang="da-DK" b="1" dirty="0"/>
          </a:p>
          <a:p>
            <a:pPr marL="0" indent="0" eaLnBrk="1" hangingPunct="1">
              <a:buNone/>
            </a:pPr>
            <a:endParaRPr lang="da-DK" dirty="0"/>
          </a:p>
        </p:txBody>
      </p:sp>
      <p:pic>
        <p:nvPicPr>
          <p:cNvPr id="22" name="Billede 21">
            <a:extLst>
              <a:ext uri="{FF2B5EF4-FFF2-40B4-BE49-F238E27FC236}">
                <a16:creationId xmlns:a16="http://schemas.microsoft.com/office/drawing/2014/main" id="{FC4D9517-A748-4DCB-A2A7-86516A1FF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581" y="3369332"/>
            <a:ext cx="775225" cy="899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Billede 25">
            <a:extLst>
              <a:ext uri="{FF2B5EF4-FFF2-40B4-BE49-F238E27FC236}">
                <a16:creationId xmlns:a16="http://schemas.microsoft.com/office/drawing/2014/main" id="{49751D4F-B0E6-476E-AC07-C4679085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534" y="4581128"/>
            <a:ext cx="781068" cy="846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Billede 27" descr="Et billede, der indeholder tekst, dronning, clipart&#10;&#10;Automatisk genereret beskrivelse">
            <a:extLst>
              <a:ext uri="{FF2B5EF4-FFF2-40B4-BE49-F238E27FC236}">
                <a16:creationId xmlns:a16="http://schemas.microsoft.com/office/drawing/2014/main" id="{3160064E-13EB-4724-8D75-F2A024124B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665" y="3232728"/>
            <a:ext cx="849869" cy="103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68" name="Billede 7167">
            <a:extLst>
              <a:ext uri="{FF2B5EF4-FFF2-40B4-BE49-F238E27FC236}">
                <a16:creationId xmlns:a16="http://schemas.microsoft.com/office/drawing/2014/main" id="{A4B56174-9FB0-43B9-93D5-EFDB4430A8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350"/>
          <a:stretch/>
        </p:blipFill>
        <p:spPr>
          <a:xfrm>
            <a:off x="6899071" y="3431950"/>
            <a:ext cx="688061" cy="837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3" name="Billede 7172" descr="Et billede, der indeholder tekst&#10;&#10;Automatisk genereret beskrivelse">
            <a:extLst>
              <a:ext uri="{FF2B5EF4-FFF2-40B4-BE49-F238E27FC236}">
                <a16:creationId xmlns:a16="http://schemas.microsoft.com/office/drawing/2014/main" id="{9E147AFB-7DE1-470E-8C5E-2BB9D47FFF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0066" y="2321990"/>
            <a:ext cx="3267066" cy="440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7" name="Billede 7176" descr="Et billede, der indeholder tekst, person, indendørs&#10;&#10;Automatisk genereret beskrivelse">
            <a:extLst>
              <a:ext uri="{FF2B5EF4-FFF2-40B4-BE49-F238E27FC236}">
                <a16:creationId xmlns:a16="http://schemas.microsoft.com/office/drawing/2014/main" id="{BD0AC917-33B8-411D-B1AF-4A0D71E73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1581" y="4739602"/>
            <a:ext cx="1272510" cy="810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trellis">
          <a:fgClr>
            <a:srgbClr val="0070C0"/>
          </a:fgClr>
          <a:bgClr>
            <a:schemeClr val="bg1"/>
          </a:bgClr>
        </a:pattFill>
        <a:effectLst/>
      </p:bgPr>
    </p:bg>
    <p:spTree>
      <p:nvGrpSpPr>
        <p:cNvPr id="1" name=""/>
        <p:cNvGrpSpPr/>
        <p:nvPr/>
      </p:nvGrpSpPr>
      <p:grpSpPr>
        <a:xfrm>
          <a:off x="0" y="0"/>
          <a:ext cx="0" cy="0"/>
          <a:chOff x="0" y="0"/>
          <a:chExt cx="0" cy="0"/>
        </a:xfrm>
      </p:grpSpPr>
      <p:pic>
        <p:nvPicPr>
          <p:cNvPr id="13" name="Billede 12"/>
          <p:cNvPicPr>
            <a:picLocks noChangeAspect="1"/>
          </p:cNvPicPr>
          <p:nvPr/>
        </p:nvPicPr>
        <p:blipFill rotWithShape="1">
          <a:blip r:embed="rId2" cstate="print">
            <a:extLst>
              <a:ext uri="{28A0092B-C50C-407E-A947-70E740481C1C}">
                <a14:useLocalDpi xmlns:a14="http://schemas.microsoft.com/office/drawing/2010/main" val="0"/>
              </a:ext>
            </a:extLst>
          </a:blip>
          <a:srcRect l="9115" t="39668" r="8689" b="32916"/>
          <a:stretch/>
        </p:blipFill>
        <p:spPr>
          <a:xfrm>
            <a:off x="2358738" y="1298336"/>
            <a:ext cx="4512874" cy="3259298"/>
          </a:xfrm>
          <a:prstGeom prst="rect">
            <a:avLst/>
          </a:prstGeom>
        </p:spPr>
      </p:pic>
      <p:sp>
        <p:nvSpPr>
          <p:cNvPr id="2" name="Titel 1"/>
          <p:cNvSpPr>
            <a:spLocks noGrp="1"/>
          </p:cNvSpPr>
          <p:nvPr>
            <p:ph type="title"/>
          </p:nvPr>
        </p:nvSpPr>
        <p:spPr/>
        <p:txBody>
          <a:bodyPr/>
          <a:lstStyle/>
          <a:p>
            <a:r>
              <a:rPr lang="da-DK" dirty="0" smtClean="0"/>
              <a:t>Trænerne på basislinjen</a:t>
            </a:r>
            <a:endParaRPr lang="da-DK" dirty="0"/>
          </a:p>
        </p:txBody>
      </p:sp>
      <p:pic>
        <p:nvPicPr>
          <p:cNvPr id="9" name="Pladsholder til indhold 8"/>
          <p:cNvPicPr>
            <a:picLocks noGrp="1" noChangeAspect="1"/>
          </p:cNvPicPr>
          <p:nvPr>
            <p:ph idx="1"/>
          </p:nvPr>
        </p:nvPicPr>
        <p:blipFill rotWithShape="1">
          <a:blip r:embed="rId3">
            <a:extLst>
              <a:ext uri="{28A0092B-C50C-407E-A947-70E740481C1C}">
                <a14:useLocalDpi xmlns:a14="http://schemas.microsoft.com/office/drawing/2010/main" val="0"/>
              </a:ext>
            </a:extLst>
          </a:blip>
          <a:srcRect b="10981"/>
          <a:stretch/>
        </p:blipFill>
        <p:spPr>
          <a:xfrm rot="2299298">
            <a:off x="1887824" y="3905020"/>
            <a:ext cx="2191688" cy="2592288"/>
          </a:xfrm>
        </p:spPr>
      </p:pic>
      <p:sp>
        <p:nvSpPr>
          <p:cNvPr id="4" name="Pladsholder til dato 3"/>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pic>
        <p:nvPicPr>
          <p:cNvPr id="10" name="Billede 9"/>
          <p:cNvPicPr>
            <a:picLocks noChangeAspect="1"/>
          </p:cNvPicPr>
          <p:nvPr/>
        </p:nvPicPr>
        <p:blipFill rotWithShape="1">
          <a:blip r:embed="rId4">
            <a:extLst>
              <a:ext uri="{28A0092B-C50C-407E-A947-70E740481C1C}">
                <a14:useLocalDpi xmlns:a14="http://schemas.microsoft.com/office/drawing/2010/main" val="0"/>
              </a:ext>
            </a:extLst>
          </a:blip>
          <a:srcRect l="6241" t="11014" r="12629" b="11546"/>
          <a:stretch/>
        </p:blipFill>
        <p:spPr>
          <a:xfrm rot="19528060">
            <a:off x="885179" y="1450422"/>
            <a:ext cx="2105266" cy="2753038"/>
          </a:xfrm>
          <a:prstGeom prst="rect">
            <a:avLst/>
          </a:prstGeom>
        </p:spPr>
      </p:pic>
      <p:pic>
        <p:nvPicPr>
          <p:cNvPr id="11" name="Billede 10"/>
          <p:cNvPicPr>
            <a:picLocks noChangeAspect="1"/>
          </p:cNvPicPr>
          <p:nvPr/>
        </p:nvPicPr>
        <p:blipFill rotWithShape="1">
          <a:blip r:embed="rId5" cstate="print">
            <a:extLst>
              <a:ext uri="{28A0092B-C50C-407E-A947-70E740481C1C}">
                <a14:useLocalDpi xmlns:a14="http://schemas.microsoft.com/office/drawing/2010/main" val="0"/>
              </a:ext>
            </a:extLst>
          </a:blip>
          <a:srcRect l="5140" t="11158" b="3419"/>
          <a:stretch/>
        </p:blipFill>
        <p:spPr>
          <a:xfrm rot="18743857">
            <a:off x="5291922" y="3911205"/>
            <a:ext cx="1990157" cy="2592288"/>
          </a:xfrm>
          <a:prstGeom prst="rect">
            <a:avLst/>
          </a:prstGeom>
        </p:spPr>
      </p:pic>
      <p:pic>
        <p:nvPicPr>
          <p:cNvPr id="12" name="Billede 11"/>
          <p:cNvPicPr>
            <a:picLocks noChangeAspect="1"/>
          </p:cNvPicPr>
          <p:nvPr/>
        </p:nvPicPr>
        <p:blipFill rotWithShape="1">
          <a:blip r:embed="rId6">
            <a:extLst>
              <a:ext uri="{28A0092B-C50C-407E-A947-70E740481C1C}">
                <a14:useLocalDpi xmlns:a14="http://schemas.microsoft.com/office/drawing/2010/main" val="0"/>
              </a:ext>
            </a:extLst>
          </a:blip>
          <a:srcRect t="9704" r="9973"/>
          <a:stretch/>
        </p:blipFill>
        <p:spPr>
          <a:xfrm rot="1713937">
            <a:off x="6215781" y="1394713"/>
            <a:ext cx="1908033" cy="2591188"/>
          </a:xfrm>
          <a:prstGeom prst="rect">
            <a:avLst/>
          </a:prstGeom>
        </p:spPr>
      </p:pic>
    </p:spTree>
    <p:extLst>
      <p:ext uri="{BB962C8B-B14F-4D97-AF65-F5344CB8AC3E}">
        <p14:creationId xmlns:p14="http://schemas.microsoft.com/office/powerpoint/2010/main" val="364638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trellis">
          <a:fgClr>
            <a:srgbClr val="0070C0"/>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Mats </a:t>
            </a:r>
            <a:r>
              <a:rPr lang="da-DK" dirty="0" err="1"/>
              <a:t>Mejdevi</a:t>
            </a:r>
            <a:endParaRPr lang="da-DK" dirty="0"/>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2433" y="1853248"/>
            <a:ext cx="2778120" cy="419576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4" name="Pladsholder til dato 3"/>
          <p:cNvSpPr>
            <a:spLocks noGrp="1"/>
          </p:cNvSpPr>
          <p:nvPr>
            <p:ph type="dt" sz="half" idx="10"/>
          </p:nvPr>
        </p:nvSpPr>
        <p:spPr>
          <a:xfrm>
            <a:off x="8125927" y="152091"/>
            <a:ext cx="990599" cy="228659"/>
          </a:xfrm>
        </p:spPr>
        <p:txBody>
          <a:bodyPr/>
          <a:lstStyle/>
          <a:p>
            <a:pPr>
              <a:defRPr/>
            </a:pPr>
            <a:fld id="{8C1EE683-0F5E-4D8B-9841-C041D13450AF}" type="datetime1">
              <a:rPr lang="da-DK" smtClean="0"/>
              <a:pPr>
                <a:defRPr/>
              </a:pPr>
              <a:t>13-11-2024</a:t>
            </a:fld>
            <a:endParaRPr lang="da-DK" dirty="0"/>
          </a:p>
        </p:txBody>
      </p:sp>
      <p:sp>
        <p:nvSpPr>
          <p:cNvPr id="7" name="Pladsholder til indhold 2"/>
          <p:cNvSpPr txBox="1">
            <a:spLocks/>
          </p:cNvSpPr>
          <p:nvPr/>
        </p:nvSpPr>
        <p:spPr>
          <a:xfrm>
            <a:off x="323528" y="1660850"/>
            <a:ext cx="6058905" cy="4371829"/>
          </a:xfrm>
          <a:prstGeom prst="rect">
            <a:avLst/>
          </a:prstGeom>
          <a:solidFill>
            <a:schemeClr val="accent5">
              <a:lumMod val="75000"/>
            </a:schemeClr>
          </a:solidFill>
          <a:effectLst>
            <a:innerShdw blurRad="63500" dist="50800">
              <a:prstClr val="black">
                <a:alpha val="50000"/>
              </a:prstClr>
            </a:innerShdw>
          </a:effectLst>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None/>
            </a:pPr>
            <a:endParaRPr lang="da-DK" b="1" dirty="0">
              <a:latin typeface="+mn-lt"/>
            </a:endParaRPr>
          </a:p>
          <a:p>
            <a:pPr lvl="1">
              <a:buFont typeface="Wingdings" panose="05000000000000000000" pitchFamily="2" charset="2"/>
              <a:buChar char="Ø"/>
            </a:pPr>
            <a:r>
              <a:rPr lang="da-DK" b="1" dirty="0">
                <a:latin typeface="+mn-lt"/>
              </a:rPr>
              <a:t>Ansvarlig for den fysiske morgentræning</a:t>
            </a:r>
          </a:p>
          <a:p>
            <a:pPr lvl="2">
              <a:buFont typeface="Wingdings" panose="05000000000000000000" pitchFamily="2" charset="2"/>
              <a:buChar char="v"/>
            </a:pPr>
            <a:r>
              <a:rPr lang="da-DK" sz="1400" b="1" i="1" dirty="0">
                <a:latin typeface="+mn-lt"/>
              </a:rPr>
              <a:t>Landslagschef i svensk gymnastik</a:t>
            </a:r>
          </a:p>
          <a:p>
            <a:pPr lvl="1">
              <a:buFont typeface="Wingdings" panose="05000000000000000000" pitchFamily="2" charset="2"/>
              <a:buChar char="Ø"/>
            </a:pPr>
            <a:r>
              <a:rPr lang="da-DK" b="1" dirty="0">
                <a:latin typeface="+mn-lt"/>
              </a:rPr>
              <a:t>Har arbejdet med adskillelige top atleter gennem de seneste 30 år.</a:t>
            </a:r>
          </a:p>
          <a:p>
            <a:pPr lvl="2">
              <a:buFont typeface="Wingdings" panose="05000000000000000000" pitchFamily="2" charset="2"/>
              <a:buChar char="v"/>
            </a:pPr>
            <a:r>
              <a:rPr lang="da-DK" sz="1400" b="1" i="1" dirty="0">
                <a:latin typeface="+mn-lt"/>
              </a:rPr>
              <a:t>Viktor Axelsen, Frederik </a:t>
            </a:r>
            <a:r>
              <a:rPr lang="da-DK" sz="1400" b="1" i="1" dirty="0" err="1">
                <a:latin typeface="+mn-lt"/>
              </a:rPr>
              <a:t>Løchte</a:t>
            </a:r>
            <a:endParaRPr lang="da-DK" sz="1400" b="1" i="1" dirty="0">
              <a:latin typeface="+mn-lt"/>
            </a:endParaRPr>
          </a:p>
          <a:p>
            <a:pPr lvl="2">
              <a:buFont typeface="Wingdings" panose="05000000000000000000" pitchFamily="2" charset="2"/>
              <a:buChar char="v"/>
            </a:pPr>
            <a:r>
              <a:rPr lang="da-DK" sz="1400" b="1" i="1" dirty="0">
                <a:latin typeface="+mn-lt"/>
              </a:rPr>
              <a:t>Damelandsholdet håndbold</a:t>
            </a:r>
          </a:p>
          <a:p>
            <a:pPr lvl="2">
              <a:buFont typeface="Wingdings" panose="05000000000000000000" pitchFamily="2" charset="2"/>
              <a:buChar char="v"/>
            </a:pPr>
            <a:r>
              <a:rPr lang="da-DK" sz="1400" b="1" i="1" dirty="0">
                <a:latin typeface="+mn-lt"/>
              </a:rPr>
              <a:t>Dansk ishockey landshold</a:t>
            </a:r>
            <a:r>
              <a:rPr lang="da-DK" b="1" dirty="0">
                <a:latin typeface="+mn-lt"/>
              </a:rPr>
              <a:t>		</a:t>
            </a:r>
          </a:p>
          <a:p>
            <a:pPr lvl="1">
              <a:buFont typeface="Wingdings" panose="05000000000000000000" pitchFamily="2" charset="2"/>
              <a:buChar char="Ø"/>
            </a:pPr>
            <a:r>
              <a:rPr lang="da-DK" b="1" dirty="0">
                <a:latin typeface="+mn-lt"/>
              </a:rPr>
              <a:t>3 Regler</a:t>
            </a:r>
          </a:p>
          <a:p>
            <a:pPr lvl="2">
              <a:buFont typeface="Wingdings" panose="05000000000000000000" pitchFamily="2" charset="2"/>
              <a:buChar char="v"/>
            </a:pPr>
            <a:r>
              <a:rPr lang="da-DK" sz="1400" b="1" i="1" dirty="0">
                <a:latin typeface="+mn-lt"/>
              </a:rPr>
              <a:t>Du er din egen doktor</a:t>
            </a:r>
          </a:p>
          <a:p>
            <a:pPr lvl="2">
              <a:buFont typeface="Wingdings" panose="05000000000000000000" pitchFamily="2" charset="2"/>
              <a:buChar char="v"/>
            </a:pPr>
            <a:r>
              <a:rPr lang="da-DK" sz="1400" b="1" i="1" dirty="0">
                <a:latin typeface="+mn-lt"/>
              </a:rPr>
              <a:t>Man giver den gas</a:t>
            </a:r>
          </a:p>
          <a:p>
            <a:pPr lvl="2">
              <a:buFont typeface="Wingdings" panose="05000000000000000000" pitchFamily="2" charset="2"/>
              <a:buChar char="v"/>
            </a:pPr>
            <a:r>
              <a:rPr lang="da-DK" sz="1400" b="1" i="1" dirty="0">
                <a:latin typeface="+mn-lt"/>
              </a:rPr>
              <a:t>Husk at SMILE!</a:t>
            </a:r>
          </a:p>
          <a:p>
            <a:pPr lvl="1">
              <a:buFont typeface="Wingdings" panose="05000000000000000000" pitchFamily="2" charset="2"/>
              <a:buChar char="Ø"/>
            </a:pPr>
            <a:endParaRPr lang="da-DK" b="1" dirty="0">
              <a:latin typeface="+mn-lt"/>
            </a:endParaRPr>
          </a:p>
        </p:txBody>
      </p:sp>
    </p:spTree>
    <p:extLst>
      <p:ext uri="{BB962C8B-B14F-4D97-AF65-F5344CB8AC3E}">
        <p14:creationId xmlns:p14="http://schemas.microsoft.com/office/powerpoint/2010/main" val="2549156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trellis">
          <a:fgClr>
            <a:srgbClr val="0070C0"/>
          </a:fgClr>
          <a:bgClr>
            <a:schemeClr val="bg1"/>
          </a:bgClr>
        </a:patt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i </a:t>
            </a:r>
            <a:r>
              <a:rPr lang="da-DK" dirty="0" err="1" smtClean="0"/>
              <a:t>træningerne</a:t>
            </a:r>
            <a:endParaRPr lang="da-DK" dirty="0"/>
          </a:p>
        </p:txBody>
      </p:sp>
      <p:sp>
        <p:nvSpPr>
          <p:cNvPr id="4" name="Pladsholder til dato 3"/>
          <p:cNvSpPr>
            <a:spLocks noGrp="1"/>
          </p:cNvSpPr>
          <p:nvPr>
            <p:ph type="dt" sz="half" idx="10"/>
          </p:nvPr>
        </p:nvSpPr>
        <p:spPr>
          <a:xfrm>
            <a:off x="8125927" y="152091"/>
            <a:ext cx="990599" cy="228659"/>
          </a:xfrm>
        </p:spPr>
        <p:txBody>
          <a:bodyPr/>
          <a:lstStyle/>
          <a:p>
            <a:pPr>
              <a:defRPr/>
            </a:pPr>
            <a:fld id="{8C1EE683-0F5E-4D8B-9841-C041D13450AF}" type="datetime1">
              <a:rPr lang="da-DK" smtClean="0"/>
              <a:pPr>
                <a:defRPr/>
              </a:pPr>
              <a:t>13-11-2024</a:t>
            </a:fld>
            <a:endParaRPr lang="da-DK" dirty="0"/>
          </a:p>
        </p:txBody>
      </p:sp>
      <p:sp>
        <p:nvSpPr>
          <p:cNvPr id="7" name="Pladsholder til indhold 2"/>
          <p:cNvSpPr txBox="1">
            <a:spLocks/>
          </p:cNvSpPr>
          <p:nvPr/>
        </p:nvSpPr>
        <p:spPr>
          <a:xfrm>
            <a:off x="484710" y="1754735"/>
            <a:ext cx="5574872" cy="4371829"/>
          </a:xfrm>
          <a:prstGeom prst="rect">
            <a:avLst/>
          </a:prstGeom>
          <a:solidFill>
            <a:schemeClr val="accent5">
              <a:lumMod val="75000"/>
            </a:schemeClr>
          </a:solidFill>
          <a:effectLst>
            <a:innerShdw blurRad="63500" dist="50800">
              <a:prstClr val="black">
                <a:alpha val="50000"/>
              </a:prstClr>
            </a:innerShdw>
          </a:effectLst>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7" lvl="1" indent="0">
              <a:buNone/>
            </a:pPr>
            <a:endParaRPr lang="da-DK" b="1" dirty="0">
              <a:latin typeface="+mn-lt"/>
            </a:endParaRPr>
          </a:p>
          <a:p>
            <a:pPr lvl="1">
              <a:buFont typeface="Wingdings" panose="05000000000000000000" pitchFamily="2" charset="2"/>
              <a:buChar char="Ø"/>
            </a:pPr>
            <a:r>
              <a:rPr lang="da-DK" b="1" dirty="0">
                <a:latin typeface="+mn-lt"/>
              </a:rPr>
              <a:t>Træningens Indhold</a:t>
            </a:r>
          </a:p>
          <a:p>
            <a:pPr marL="457207" lvl="1" indent="0">
              <a:buNone/>
            </a:pPr>
            <a:endParaRPr lang="da-DK" b="1" dirty="0">
              <a:latin typeface="+mn-lt"/>
            </a:endParaRPr>
          </a:p>
          <a:p>
            <a:pPr lvl="2">
              <a:buFont typeface="Wingdings" panose="05000000000000000000" pitchFamily="2" charset="2"/>
              <a:buChar char="v"/>
            </a:pPr>
            <a:r>
              <a:rPr lang="da-DK" b="1" i="1" dirty="0">
                <a:latin typeface="+mn-lt"/>
              </a:rPr>
              <a:t>Træningen tager udgangspunkt i egen krop-og kropsforståelse</a:t>
            </a:r>
          </a:p>
          <a:p>
            <a:pPr marL="914416" lvl="2" indent="0">
              <a:buNone/>
            </a:pPr>
            <a:endParaRPr lang="da-DK" b="1" i="1" dirty="0">
              <a:latin typeface="+mn-lt"/>
            </a:endParaRPr>
          </a:p>
          <a:p>
            <a:pPr lvl="2">
              <a:buFont typeface="Wingdings" panose="05000000000000000000" pitchFamily="2" charset="2"/>
              <a:buChar char="v"/>
            </a:pPr>
            <a:r>
              <a:rPr lang="da-DK" b="1" i="1" dirty="0">
                <a:latin typeface="+mn-lt"/>
              </a:rPr>
              <a:t>Kropsstamme, speed, styrke, smidighed, koordination og balance</a:t>
            </a:r>
          </a:p>
          <a:p>
            <a:pPr marL="914416" lvl="2" indent="0">
              <a:buNone/>
            </a:pPr>
            <a:endParaRPr lang="da-DK" b="1" i="1" dirty="0">
              <a:latin typeface="+mn-lt"/>
            </a:endParaRPr>
          </a:p>
          <a:p>
            <a:pPr lvl="2">
              <a:buFont typeface="Wingdings" panose="05000000000000000000" pitchFamily="2" charset="2"/>
              <a:buChar char="v"/>
            </a:pPr>
            <a:r>
              <a:rPr lang="da-DK" b="1" i="1" dirty="0">
                <a:latin typeface="+mn-lt"/>
              </a:rPr>
              <a:t>Træningen indeholder også stor grad af skadesforebyggende </a:t>
            </a:r>
            <a:r>
              <a:rPr lang="da-DK" b="1" i="1" dirty="0" smtClean="0">
                <a:latin typeface="+mn-lt"/>
              </a:rPr>
              <a:t>elementer</a:t>
            </a:r>
            <a:endParaRPr lang="da-DK" b="1" i="1" dirty="0">
              <a:latin typeface="+mn-lt"/>
            </a:endParaRPr>
          </a:p>
          <a:p>
            <a:pPr lvl="2">
              <a:buFont typeface="Wingdings" panose="05000000000000000000" pitchFamily="2" charset="2"/>
              <a:buChar char="v"/>
            </a:pPr>
            <a:endParaRPr lang="da-DK" b="1" dirty="0">
              <a:latin typeface="+mn-lt"/>
            </a:endParaRPr>
          </a:p>
        </p:txBody>
      </p:sp>
      <p:pic>
        <p:nvPicPr>
          <p:cNvPr id="1026" name="Picture 2" descr="Velkommen til Mejdevi - Mejdevi.com | Mats Mejde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582" y="1219748"/>
            <a:ext cx="3056944" cy="19442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Forelæsninger - Mejdevi.com | Mats Mejdevi"/>
          <p:cNvPicPr>
            <a:picLocks noChangeAspect="1" noChangeArrowheads="1"/>
          </p:cNvPicPr>
          <p:nvPr/>
        </p:nvPicPr>
        <p:blipFill rotWithShape="1">
          <a:blip r:embed="rId4">
            <a:extLst>
              <a:ext uri="{28A0092B-C50C-407E-A947-70E740481C1C}">
                <a14:useLocalDpi xmlns:a14="http://schemas.microsoft.com/office/drawing/2010/main" val="0"/>
              </a:ext>
            </a:extLst>
          </a:blip>
          <a:srcRect t="18379" b="18621"/>
          <a:stretch/>
        </p:blipFill>
        <p:spPr bwMode="auto">
          <a:xfrm>
            <a:off x="6042402" y="2985376"/>
            <a:ext cx="3032660" cy="191054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For trænere - Sportsbasics"/>
          <p:cNvPicPr>
            <a:picLocks noChangeAspect="1" noChangeArrowheads="1"/>
          </p:cNvPicPr>
          <p:nvPr/>
        </p:nvPicPr>
        <p:blipFill rotWithShape="1">
          <a:blip r:embed="rId5">
            <a:extLst>
              <a:ext uri="{28A0092B-C50C-407E-A947-70E740481C1C}">
                <a14:useLocalDpi xmlns:a14="http://schemas.microsoft.com/office/drawing/2010/main" val="0"/>
              </a:ext>
            </a:extLst>
          </a:blip>
          <a:srcRect t="11762" b="20199"/>
          <a:stretch/>
        </p:blipFill>
        <p:spPr bwMode="auto">
          <a:xfrm>
            <a:off x="6064115" y="4581128"/>
            <a:ext cx="3057693" cy="20804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29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710" y="452718"/>
            <a:ext cx="7055380" cy="888050"/>
          </a:xfrm>
        </p:spPr>
        <p:txBody>
          <a:bodyPr/>
          <a:lstStyle/>
          <a:p>
            <a:r>
              <a:rPr lang="da-DK" dirty="0" smtClean="0"/>
              <a:t>Årshjul 2024-2025</a:t>
            </a:r>
            <a:endParaRPr lang="da-DK" dirty="0"/>
          </a:p>
        </p:txBody>
      </p:sp>
      <p:sp>
        <p:nvSpPr>
          <p:cNvPr id="4" name="Pladsholder til dato 3"/>
          <p:cNvSpPr>
            <a:spLocks noGrp="1"/>
          </p:cNvSpPr>
          <p:nvPr>
            <p:ph type="dt" sz="half" idx="10"/>
          </p:nvPr>
        </p:nvSpPr>
        <p:spPr/>
        <p:txBody>
          <a:bodyPr/>
          <a:lstStyle/>
          <a:p>
            <a:pPr>
              <a:defRPr/>
            </a:pPr>
            <a:fld id="{8C1EE683-0F5E-4D8B-9841-C041D13450AF}" type="datetime1">
              <a:rPr lang="da-DK" smtClean="0"/>
              <a:pPr>
                <a:defRPr/>
              </a:pPr>
              <a:t>13-11-2024</a:t>
            </a:fld>
            <a:endParaRPr lang="da-DK"/>
          </a:p>
        </p:txBody>
      </p:sp>
      <p:sp>
        <p:nvSpPr>
          <p:cNvPr id="3" name="Pladsholder til indhold 2"/>
          <p:cNvSpPr>
            <a:spLocks noGrp="1"/>
          </p:cNvSpPr>
          <p:nvPr>
            <p:ph idx="1"/>
          </p:nvPr>
        </p:nvSpPr>
        <p:spPr/>
        <p:txBody>
          <a:bodyPr/>
          <a:lstStyle/>
          <a:p>
            <a:endParaRPr lang="da-DK"/>
          </a:p>
        </p:txBody>
      </p:sp>
      <p:pic>
        <p:nvPicPr>
          <p:cNvPr id="6" name="Billede 5"/>
          <p:cNvPicPr>
            <a:picLocks noChangeAspect="1"/>
          </p:cNvPicPr>
          <p:nvPr/>
        </p:nvPicPr>
        <p:blipFill rotWithShape="1">
          <a:blip r:embed="rId2"/>
          <a:srcRect l="890" t="1318" r="333" b="-1"/>
          <a:stretch/>
        </p:blipFill>
        <p:spPr>
          <a:xfrm>
            <a:off x="511962" y="1319987"/>
            <a:ext cx="7992889" cy="5422414"/>
          </a:xfrm>
          <a:prstGeom prst="rect">
            <a:avLst/>
          </a:prstGeom>
        </p:spPr>
      </p:pic>
    </p:spTree>
    <p:extLst>
      <p:ext uri="{BB962C8B-B14F-4D97-AF65-F5344CB8AC3E}">
        <p14:creationId xmlns:p14="http://schemas.microsoft.com/office/powerpoint/2010/main" val="2512850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56541</TotalTime>
  <Words>1819</Words>
  <Application>Microsoft Office PowerPoint</Application>
  <PresentationFormat>Skærmshow (4:3)</PresentationFormat>
  <Paragraphs>821</Paragraphs>
  <Slides>31</Slides>
  <Notes>19</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31</vt:i4>
      </vt:variant>
    </vt:vector>
  </HeadingPairs>
  <TitlesOfParts>
    <vt:vector size="42" baseType="lpstr">
      <vt:lpstr>Arial</vt:lpstr>
      <vt:lpstr>Bahnschrift Light</vt:lpstr>
      <vt:lpstr>Calibri</vt:lpstr>
      <vt:lpstr>Century Gothic</vt:lpstr>
      <vt:lpstr>Symbol</vt:lpstr>
      <vt:lpstr>Times</vt:lpstr>
      <vt:lpstr>Times New Roman</vt:lpstr>
      <vt:lpstr>Wingdings</vt:lpstr>
      <vt:lpstr>Wingdings 3</vt:lpstr>
      <vt:lpstr>ヒラギノ角ゴ Pro W3</vt:lpstr>
      <vt:lpstr>Ion</vt:lpstr>
      <vt:lpstr>Velkommen til  Tema aften vedr. talentidrætsklasser for idrætsklubber i Hillerød d. 12. januar 2009</vt:lpstr>
      <vt:lpstr>Program</vt:lpstr>
      <vt:lpstr>Talentidrætskoordinatoren</vt:lpstr>
      <vt:lpstr>Visioner &amp; mål - talentidrætsklasserne</vt:lpstr>
      <vt:lpstr>Idrætslinjer</vt:lpstr>
      <vt:lpstr>Trænerne på basislinjen</vt:lpstr>
      <vt:lpstr>Mats Mejdevi</vt:lpstr>
      <vt:lpstr>Indhold i træningerne</vt:lpstr>
      <vt:lpstr>Årshjul 2024-2025</vt:lpstr>
      <vt:lpstr>Hvem kan søge?</vt:lpstr>
      <vt:lpstr>Fordeling på idrætsgrene</vt:lpstr>
      <vt:lpstr>Fordeling på køn</vt:lpstr>
      <vt:lpstr>Optagelsesprocedure</vt:lpstr>
      <vt:lpstr>Parametre for optagelse   (optagelse vil ske på baggrund af en samlet vurdering)</vt:lpstr>
      <vt:lpstr>PowerPoint-præsentation</vt:lpstr>
      <vt:lpstr>Eleverne </vt:lpstr>
      <vt:lpstr>7. Klasse: Miriam</vt:lpstr>
      <vt:lpstr>8. Klasse: Mathilde</vt:lpstr>
      <vt:lpstr>9. Klasse: Pelle</vt:lpstr>
      <vt:lpstr>Og nu til læreren!</vt:lpstr>
      <vt:lpstr>PowerPoint-præsentation</vt:lpstr>
      <vt:lpstr>Frederiksborg Byskole</vt:lpstr>
      <vt:lpstr>Elev i talentidrætsklassen (lærens syn)</vt:lpstr>
      <vt:lpstr>Elev i talentidrætsklassen </vt:lpstr>
      <vt:lpstr>PowerPoint-præsentation</vt:lpstr>
      <vt:lpstr>PowerPoint-præsentation</vt:lpstr>
      <vt:lpstr>PowerPoint-præsentation</vt:lpstr>
      <vt:lpstr>Mad og drikke</vt:lpstr>
      <vt:lpstr>Eleven i centrum</vt:lpstr>
      <vt:lpstr>Vigtige datoer</vt:lpstr>
      <vt:lpstr>Læs mere på</vt:lpstr>
    </vt:vector>
  </TitlesOfParts>
  <Company>Rumfang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Borring</dc:creator>
  <cp:lastModifiedBy>Mikkel Assing</cp:lastModifiedBy>
  <cp:revision>388</cp:revision>
  <cp:lastPrinted>2023-11-20T14:48:51Z</cp:lastPrinted>
  <dcterms:created xsi:type="dcterms:W3CDTF">2007-01-18T12:42:41Z</dcterms:created>
  <dcterms:modified xsi:type="dcterms:W3CDTF">2024-11-13T10:55:11Z</dcterms:modified>
</cp:coreProperties>
</file>